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7" r:id="rId7"/>
    <p:sldId id="261" r:id="rId8"/>
    <p:sldId id="262" r:id="rId9"/>
    <p:sldId id="263" r:id="rId10"/>
    <p:sldId id="268" r:id="rId11"/>
    <p:sldId id="264" r:id="rId12"/>
    <p:sldId id="265" r:id="rId13"/>
    <p:sldId id="266" r:id="rId14"/>
  </p:sldIdLst>
  <p:sldSz cx="12192000" cy="6858000"/>
  <p:notesSz cx="6858000" cy="9144000"/>
  <p:defaultTextStyle>
    <a:defPPr>
      <a:defRPr lang="en-K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stus mugambi" userId="c8b21246-0456-4c76-8fd2-47b3d1d785a4" providerId="ADAL" clId="{90B5C0F9-B4B8-0E44-9639-690F945286B7}"/>
    <pc:docChg chg="undo custSel addSld modSld">
      <pc:chgData name="justus mugambi" userId="c8b21246-0456-4c76-8fd2-47b3d1d785a4" providerId="ADAL" clId="{90B5C0F9-B4B8-0E44-9639-690F945286B7}" dt="2024-02-13T05:26:54.175" v="533" actId="20577"/>
      <pc:docMkLst>
        <pc:docMk/>
      </pc:docMkLst>
      <pc:sldChg chg="modSp">
        <pc:chgData name="justus mugambi" userId="c8b21246-0456-4c76-8fd2-47b3d1d785a4" providerId="ADAL" clId="{90B5C0F9-B4B8-0E44-9639-690F945286B7}" dt="2024-02-13T05:11:20.245" v="68" actId="14"/>
        <pc:sldMkLst>
          <pc:docMk/>
          <pc:sldMk cId="1199491837" sldId="259"/>
        </pc:sldMkLst>
        <pc:spChg chg="mod">
          <ac:chgData name="justus mugambi" userId="c8b21246-0456-4c76-8fd2-47b3d1d785a4" providerId="ADAL" clId="{90B5C0F9-B4B8-0E44-9639-690F945286B7}" dt="2024-02-13T05:11:20.245" v="68" actId="14"/>
          <ac:spMkLst>
            <pc:docMk/>
            <pc:sldMk cId="1199491837" sldId="259"/>
            <ac:spMk id="3" creationId="{3B9C7F89-9E72-6D49-011F-603179A2892F}"/>
          </ac:spMkLst>
        </pc:spChg>
      </pc:sldChg>
      <pc:sldChg chg="modSp">
        <pc:chgData name="justus mugambi" userId="c8b21246-0456-4c76-8fd2-47b3d1d785a4" providerId="ADAL" clId="{90B5C0F9-B4B8-0E44-9639-690F945286B7}" dt="2024-02-13T05:17:14.138" v="181" actId="20577"/>
        <pc:sldMkLst>
          <pc:docMk/>
          <pc:sldMk cId="1231496877" sldId="260"/>
        </pc:sldMkLst>
        <pc:spChg chg="mod">
          <ac:chgData name="justus mugambi" userId="c8b21246-0456-4c76-8fd2-47b3d1d785a4" providerId="ADAL" clId="{90B5C0F9-B4B8-0E44-9639-690F945286B7}" dt="2024-02-13T05:17:14.138" v="181" actId="20577"/>
          <ac:spMkLst>
            <pc:docMk/>
            <pc:sldMk cId="1231496877" sldId="260"/>
            <ac:spMk id="3" creationId="{9C4A0C20-0209-DED8-566A-DAE6B7A4CEFA}"/>
          </ac:spMkLst>
        </pc:spChg>
      </pc:sldChg>
      <pc:sldChg chg="modSp">
        <pc:chgData name="justus mugambi" userId="c8b21246-0456-4c76-8fd2-47b3d1d785a4" providerId="ADAL" clId="{90B5C0F9-B4B8-0E44-9639-690F945286B7}" dt="2024-02-13T05:18:17.249" v="245" actId="27636"/>
        <pc:sldMkLst>
          <pc:docMk/>
          <pc:sldMk cId="3991073502" sldId="263"/>
        </pc:sldMkLst>
        <pc:spChg chg="mod">
          <ac:chgData name="justus mugambi" userId="c8b21246-0456-4c76-8fd2-47b3d1d785a4" providerId="ADAL" clId="{90B5C0F9-B4B8-0E44-9639-690F945286B7}" dt="2024-02-13T05:18:17.249" v="245" actId="27636"/>
          <ac:spMkLst>
            <pc:docMk/>
            <pc:sldMk cId="3991073502" sldId="263"/>
            <ac:spMk id="3" creationId="{5E65B709-B453-CCB5-3C14-E1C8AF993D2C}"/>
          </ac:spMkLst>
        </pc:spChg>
      </pc:sldChg>
      <pc:sldChg chg="modSp">
        <pc:chgData name="justus mugambi" userId="c8b21246-0456-4c76-8fd2-47b3d1d785a4" providerId="ADAL" clId="{90B5C0F9-B4B8-0E44-9639-690F945286B7}" dt="2024-02-13T05:26:54.175" v="533" actId="20577"/>
        <pc:sldMkLst>
          <pc:docMk/>
          <pc:sldMk cId="3520320498" sldId="265"/>
        </pc:sldMkLst>
        <pc:spChg chg="mod">
          <ac:chgData name="justus mugambi" userId="c8b21246-0456-4c76-8fd2-47b3d1d785a4" providerId="ADAL" clId="{90B5C0F9-B4B8-0E44-9639-690F945286B7}" dt="2024-02-13T05:26:54.175" v="533" actId="20577"/>
          <ac:spMkLst>
            <pc:docMk/>
            <pc:sldMk cId="3520320498" sldId="265"/>
            <ac:spMk id="3" creationId="{99C02CCD-F4C7-5DFD-FE41-51BBCEAF6479}"/>
          </ac:spMkLst>
        </pc:spChg>
      </pc:sldChg>
      <pc:sldChg chg="modSp new">
        <pc:chgData name="justus mugambi" userId="c8b21246-0456-4c76-8fd2-47b3d1d785a4" providerId="ADAL" clId="{90B5C0F9-B4B8-0E44-9639-690F945286B7}" dt="2024-02-13T05:16:55.386" v="176" actId="20577"/>
        <pc:sldMkLst>
          <pc:docMk/>
          <pc:sldMk cId="1394393819" sldId="267"/>
        </pc:sldMkLst>
        <pc:spChg chg="mod">
          <ac:chgData name="justus mugambi" userId="c8b21246-0456-4c76-8fd2-47b3d1d785a4" providerId="ADAL" clId="{90B5C0F9-B4B8-0E44-9639-690F945286B7}" dt="2024-02-13T05:16:20.883" v="135" actId="1076"/>
          <ac:spMkLst>
            <pc:docMk/>
            <pc:sldMk cId="1394393819" sldId="267"/>
            <ac:spMk id="2" creationId="{F313AC00-E672-FFC1-C765-39CF1640A4C9}"/>
          </ac:spMkLst>
        </pc:spChg>
        <pc:spChg chg="mod">
          <ac:chgData name="justus mugambi" userId="c8b21246-0456-4c76-8fd2-47b3d1d785a4" providerId="ADAL" clId="{90B5C0F9-B4B8-0E44-9639-690F945286B7}" dt="2024-02-13T05:16:55.386" v="176" actId="20577"/>
          <ac:spMkLst>
            <pc:docMk/>
            <pc:sldMk cId="1394393819" sldId="267"/>
            <ac:spMk id="3" creationId="{6BB4F927-2D37-A1A6-EDDA-193402ACD5B9}"/>
          </ac:spMkLst>
        </pc:spChg>
      </pc:sldChg>
      <pc:sldChg chg="delSp modSp new">
        <pc:chgData name="justus mugambi" userId="c8b21246-0456-4c76-8fd2-47b3d1d785a4" providerId="ADAL" clId="{90B5C0F9-B4B8-0E44-9639-690F945286B7}" dt="2024-02-13T05:25:48.736" v="505" actId="478"/>
        <pc:sldMkLst>
          <pc:docMk/>
          <pc:sldMk cId="3754502268" sldId="268"/>
        </pc:sldMkLst>
        <pc:spChg chg="del">
          <ac:chgData name="justus mugambi" userId="c8b21246-0456-4c76-8fd2-47b3d1d785a4" providerId="ADAL" clId="{90B5C0F9-B4B8-0E44-9639-690F945286B7}" dt="2024-02-13T05:25:48.736" v="505" actId="478"/>
          <ac:spMkLst>
            <pc:docMk/>
            <pc:sldMk cId="3754502268" sldId="268"/>
            <ac:spMk id="2" creationId="{E6E2ECCC-F85B-B8B7-C912-7C6A865958C1}"/>
          </ac:spMkLst>
        </pc:spChg>
        <pc:spChg chg="mod">
          <ac:chgData name="justus mugambi" userId="c8b21246-0456-4c76-8fd2-47b3d1d785a4" providerId="ADAL" clId="{90B5C0F9-B4B8-0E44-9639-690F945286B7}" dt="2024-02-13T05:25:26.966" v="504" actId="20577"/>
          <ac:spMkLst>
            <pc:docMk/>
            <pc:sldMk cId="3754502268" sldId="268"/>
            <ac:spMk id="3" creationId="{454797CF-93AD-CAC2-3D08-C5E9D754359E}"/>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0BEA7-9A35-4620-309C-575CFC5E76B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KE"/>
          </a:p>
        </p:txBody>
      </p:sp>
      <p:sp>
        <p:nvSpPr>
          <p:cNvPr id="3" name="Subtitle 2">
            <a:extLst>
              <a:ext uri="{FF2B5EF4-FFF2-40B4-BE49-F238E27FC236}">
                <a16:creationId xmlns:a16="http://schemas.microsoft.com/office/drawing/2014/main" id="{0C42791D-E405-4E4F-EE83-337EF235D3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KE"/>
          </a:p>
        </p:txBody>
      </p:sp>
      <p:sp>
        <p:nvSpPr>
          <p:cNvPr id="4" name="Date Placeholder 3">
            <a:extLst>
              <a:ext uri="{FF2B5EF4-FFF2-40B4-BE49-F238E27FC236}">
                <a16:creationId xmlns:a16="http://schemas.microsoft.com/office/drawing/2014/main" id="{9BEC984C-6063-A0B0-7EC1-9B2B8AB8C901}"/>
              </a:ext>
            </a:extLst>
          </p:cNvPr>
          <p:cNvSpPr>
            <a:spLocks noGrp="1"/>
          </p:cNvSpPr>
          <p:nvPr>
            <p:ph type="dt" sz="half" idx="10"/>
          </p:nvPr>
        </p:nvSpPr>
        <p:spPr/>
        <p:txBody>
          <a:bodyPr/>
          <a:lstStyle/>
          <a:p>
            <a:fld id="{FD200B26-5ABF-5340-A491-14ACE393A2E1}" type="datetimeFigureOut">
              <a:rPr lang="en-KE" smtClean="0"/>
              <a:t>13/02/2024</a:t>
            </a:fld>
            <a:endParaRPr lang="en-KE"/>
          </a:p>
        </p:txBody>
      </p:sp>
      <p:sp>
        <p:nvSpPr>
          <p:cNvPr id="5" name="Footer Placeholder 4">
            <a:extLst>
              <a:ext uri="{FF2B5EF4-FFF2-40B4-BE49-F238E27FC236}">
                <a16:creationId xmlns:a16="http://schemas.microsoft.com/office/drawing/2014/main" id="{23D74AE2-F92C-1929-B794-28D97EFD1EDD}"/>
              </a:ext>
            </a:extLst>
          </p:cNvPr>
          <p:cNvSpPr>
            <a:spLocks noGrp="1"/>
          </p:cNvSpPr>
          <p:nvPr>
            <p:ph type="ftr" sz="quarter" idx="11"/>
          </p:nvPr>
        </p:nvSpPr>
        <p:spPr/>
        <p:txBody>
          <a:bodyPr/>
          <a:lstStyle/>
          <a:p>
            <a:endParaRPr lang="en-KE"/>
          </a:p>
        </p:txBody>
      </p:sp>
      <p:sp>
        <p:nvSpPr>
          <p:cNvPr id="6" name="Slide Number Placeholder 5">
            <a:extLst>
              <a:ext uri="{FF2B5EF4-FFF2-40B4-BE49-F238E27FC236}">
                <a16:creationId xmlns:a16="http://schemas.microsoft.com/office/drawing/2014/main" id="{D79D5032-3204-5029-7198-CAE570C3760B}"/>
              </a:ext>
            </a:extLst>
          </p:cNvPr>
          <p:cNvSpPr>
            <a:spLocks noGrp="1"/>
          </p:cNvSpPr>
          <p:nvPr>
            <p:ph type="sldNum" sz="quarter" idx="12"/>
          </p:nvPr>
        </p:nvSpPr>
        <p:spPr/>
        <p:txBody>
          <a:bodyPr/>
          <a:lstStyle/>
          <a:p>
            <a:fld id="{1923658D-9532-A747-B948-DB895F8CD631}" type="slidenum">
              <a:rPr lang="en-KE" smtClean="0"/>
              <a:t>‹#›</a:t>
            </a:fld>
            <a:endParaRPr lang="en-KE"/>
          </a:p>
        </p:txBody>
      </p:sp>
    </p:spTree>
    <p:extLst>
      <p:ext uri="{BB962C8B-B14F-4D97-AF65-F5344CB8AC3E}">
        <p14:creationId xmlns:p14="http://schemas.microsoft.com/office/powerpoint/2010/main" val="446451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866D0-215C-5DCE-7212-A80A9C9289F0}"/>
              </a:ext>
            </a:extLst>
          </p:cNvPr>
          <p:cNvSpPr>
            <a:spLocks noGrp="1"/>
          </p:cNvSpPr>
          <p:nvPr>
            <p:ph type="title"/>
          </p:nvPr>
        </p:nvSpPr>
        <p:spPr/>
        <p:txBody>
          <a:bodyPr/>
          <a:lstStyle/>
          <a:p>
            <a:r>
              <a:rPr lang="en-GB"/>
              <a:t>Click to edit Master title style</a:t>
            </a:r>
            <a:endParaRPr lang="en-KE"/>
          </a:p>
        </p:txBody>
      </p:sp>
      <p:sp>
        <p:nvSpPr>
          <p:cNvPr id="3" name="Vertical Text Placeholder 2">
            <a:extLst>
              <a:ext uri="{FF2B5EF4-FFF2-40B4-BE49-F238E27FC236}">
                <a16:creationId xmlns:a16="http://schemas.microsoft.com/office/drawing/2014/main" id="{191893B6-2588-EC93-00C2-57C91A9E6F4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KE"/>
          </a:p>
        </p:txBody>
      </p:sp>
      <p:sp>
        <p:nvSpPr>
          <p:cNvPr id="4" name="Date Placeholder 3">
            <a:extLst>
              <a:ext uri="{FF2B5EF4-FFF2-40B4-BE49-F238E27FC236}">
                <a16:creationId xmlns:a16="http://schemas.microsoft.com/office/drawing/2014/main" id="{1108F1F7-FCE6-DF5B-4085-39DD490561D9}"/>
              </a:ext>
            </a:extLst>
          </p:cNvPr>
          <p:cNvSpPr>
            <a:spLocks noGrp="1"/>
          </p:cNvSpPr>
          <p:nvPr>
            <p:ph type="dt" sz="half" idx="10"/>
          </p:nvPr>
        </p:nvSpPr>
        <p:spPr/>
        <p:txBody>
          <a:bodyPr/>
          <a:lstStyle/>
          <a:p>
            <a:fld id="{FD200B26-5ABF-5340-A491-14ACE393A2E1}" type="datetimeFigureOut">
              <a:rPr lang="en-KE" smtClean="0"/>
              <a:t>13/02/2024</a:t>
            </a:fld>
            <a:endParaRPr lang="en-KE"/>
          </a:p>
        </p:txBody>
      </p:sp>
      <p:sp>
        <p:nvSpPr>
          <p:cNvPr id="5" name="Footer Placeholder 4">
            <a:extLst>
              <a:ext uri="{FF2B5EF4-FFF2-40B4-BE49-F238E27FC236}">
                <a16:creationId xmlns:a16="http://schemas.microsoft.com/office/drawing/2014/main" id="{1DAD90AE-BD8F-728C-EAD3-11201AAE2184}"/>
              </a:ext>
            </a:extLst>
          </p:cNvPr>
          <p:cNvSpPr>
            <a:spLocks noGrp="1"/>
          </p:cNvSpPr>
          <p:nvPr>
            <p:ph type="ftr" sz="quarter" idx="11"/>
          </p:nvPr>
        </p:nvSpPr>
        <p:spPr/>
        <p:txBody>
          <a:bodyPr/>
          <a:lstStyle/>
          <a:p>
            <a:endParaRPr lang="en-KE"/>
          </a:p>
        </p:txBody>
      </p:sp>
      <p:sp>
        <p:nvSpPr>
          <p:cNvPr id="6" name="Slide Number Placeholder 5">
            <a:extLst>
              <a:ext uri="{FF2B5EF4-FFF2-40B4-BE49-F238E27FC236}">
                <a16:creationId xmlns:a16="http://schemas.microsoft.com/office/drawing/2014/main" id="{E1B300AD-B7A1-81C6-225A-2097B7D1CF01}"/>
              </a:ext>
            </a:extLst>
          </p:cNvPr>
          <p:cNvSpPr>
            <a:spLocks noGrp="1"/>
          </p:cNvSpPr>
          <p:nvPr>
            <p:ph type="sldNum" sz="quarter" idx="12"/>
          </p:nvPr>
        </p:nvSpPr>
        <p:spPr/>
        <p:txBody>
          <a:bodyPr/>
          <a:lstStyle/>
          <a:p>
            <a:fld id="{1923658D-9532-A747-B948-DB895F8CD631}" type="slidenum">
              <a:rPr lang="en-KE" smtClean="0"/>
              <a:t>‹#›</a:t>
            </a:fld>
            <a:endParaRPr lang="en-KE"/>
          </a:p>
        </p:txBody>
      </p:sp>
    </p:spTree>
    <p:extLst>
      <p:ext uri="{BB962C8B-B14F-4D97-AF65-F5344CB8AC3E}">
        <p14:creationId xmlns:p14="http://schemas.microsoft.com/office/powerpoint/2010/main" val="3465798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B5C3321-6F25-8ED2-4157-FFC6B9A1900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KE"/>
          </a:p>
        </p:txBody>
      </p:sp>
      <p:sp>
        <p:nvSpPr>
          <p:cNvPr id="3" name="Vertical Text Placeholder 2">
            <a:extLst>
              <a:ext uri="{FF2B5EF4-FFF2-40B4-BE49-F238E27FC236}">
                <a16:creationId xmlns:a16="http://schemas.microsoft.com/office/drawing/2014/main" id="{FDE6E9FE-A94E-856D-E1ED-186123BCE7D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KE"/>
          </a:p>
        </p:txBody>
      </p:sp>
      <p:sp>
        <p:nvSpPr>
          <p:cNvPr id="4" name="Date Placeholder 3">
            <a:extLst>
              <a:ext uri="{FF2B5EF4-FFF2-40B4-BE49-F238E27FC236}">
                <a16:creationId xmlns:a16="http://schemas.microsoft.com/office/drawing/2014/main" id="{B74CF79F-32D3-4CAF-05C2-9B9345FDE56F}"/>
              </a:ext>
            </a:extLst>
          </p:cNvPr>
          <p:cNvSpPr>
            <a:spLocks noGrp="1"/>
          </p:cNvSpPr>
          <p:nvPr>
            <p:ph type="dt" sz="half" idx="10"/>
          </p:nvPr>
        </p:nvSpPr>
        <p:spPr/>
        <p:txBody>
          <a:bodyPr/>
          <a:lstStyle/>
          <a:p>
            <a:fld id="{FD200B26-5ABF-5340-A491-14ACE393A2E1}" type="datetimeFigureOut">
              <a:rPr lang="en-KE" smtClean="0"/>
              <a:t>13/02/2024</a:t>
            </a:fld>
            <a:endParaRPr lang="en-KE"/>
          </a:p>
        </p:txBody>
      </p:sp>
      <p:sp>
        <p:nvSpPr>
          <p:cNvPr id="5" name="Footer Placeholder 4">
            <a:extLst>
              <a:ext uri="{FF2B5EF4-FFF2-40B4-BE49-F238E27FC236}">
                <a16:creationId xmlns:a16="http://schemas.microsoft.com/office/drawing/2014/main" id="{3F9E2119-4DA1-A86D-EA63-47CF44C9F072}"/>
              </a:ext>
            </a:extLst>
          </p:cNvPr>
          <p:cNvSpPr>
            <a:spLocks noGrp="1"/>
          </p:cNvSpPr>
          <p:nvPr>
            <p:ph type="ftr" sz="quarter" idx="11"/>
          </p:nvPr>
        </p:nvSpPr>
        <p:spPr/>
        <p:txBody>
          <a:bodyPr/>
          <a:lstStyle/>
          <a:p>
            <a:endParaRPr lang="en-KE"/>
          </a:p>
        </p:txBody>
      </p:sp>
      <p:sp>
        <p:nvSpPr>
          <p:cNvPr id="6" name="Slide Number Placeholder 5">
            <a:extLst>
              <a:ext uri="{FF2B5EF4-FFF2-40B4-BE49-F238E27FC236}">
                <a16:creationId xmlns:a16="http://schemas.microsoft.com/office/drawing/2014/main" id="{610948AC-E078-9632-F428-3AEA762DDA65}"/>
              </a:ext>
            </a:extLst>
          </p:cNvPr>
          <p:cNvSpPr>
            <a:spLocks noGrp="1"/>
          </p:cNvSpPr>
          <p:nvPr>
            <p:ph type="sldNum" sz="quarter" idx="12"/>
          </p:nvPr>
        </p:nvSpPr>
        <p:spPr/>
        <p:txBody>
          <a:bodyPr/>
          <a:lstStyle/>
          <a:p>
            <a:fld id="{1923658D-9532-A747-B948-DB895F8CD631}" type="slidenum">
              <a:rPr lang="en-KE" smtClean="0"/>
              <a:t>‹#›</a:t>
            </a:fld>
            <a:endParaRPr lang="en-KE"/>
          </a:p>
        </p:txBody>
      </p:sp>
    </p:spTree>
    <p:extLst>
      <p:ext uri="{BB962C8B-B14F-4D97-AF65-F5344CB8AC3E}">
        <p14:creationId xmlns:p14="http://schemas.microsoft.com/office/powerpoint/2010/main" val="2844032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4C2B1-DC99-3AEA-B882-6795829E7886}"/>
              </a:ext>
            </a:extLst>
          </p:cNvPr>
          <p:cNvSpPr>
            <a:spLocks noGrp="1"/>
          </p:cNvSpPr>
          <p:nvPr>
            <p:ph type="title"/>
          </p:nvPr>
        </p:nvSpPr>
        <p:spPr/>
        <p:txBody>
          <a:bodyPr/>
          <a:lstStyle/>
          <a:p>
            <a:r>
              <a:rPr lang="en-GB"/>
              <a:t>Click to edit Master title style</a:t>
            </a:r>
            <a:endParaRPr lang="en-KE"/>
          </a:p>
        </p:txBody>
      </p:sp>
      <p:sp>
        <p:nvSpPr>
          <p:cNvPr id="3" name="Content Placeholder 2">
            <a:extLst>
              <a:ext uri="{FF2B5EF4-FFF2-40B4-BE49-F238E27FC236}">
                <a16:creationId xmlns:a16="http://schemas.microsoft.com/office/drawing/2014/main" id="{BC29F379-41A6-73F0-7868-19AF06D9602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KE"/>
          </a:p>
        </p:txBody>
      </p:sp>
      <p:sp>
        <p:nvSpPr>
          <p:cNvPr id="4" name="Date Placeholder 3">
            <a:extLst>
              <a:ext uri="{FF2B5EF4-FFF2-40B4-BE49-F238E27FC236}">
                <a16:creationId xmlns:a16="http://schemas.microsoft.com/office/drawing/2014/main" id="{938197ED-4792-72A5-5A43-F56EAFECAD96}"/>
              </a:ext>
            </a:extLst>
          </p:cNvPr>
          <p:cNvSpPr>
            <a:spLocks noGrp="1"/>
          </p:cNvSpPr>
          <p:nvPr>
            <p:ph type="dt" sz="half" idx="10"/>
          </p:nvPr>
        </p:nvSpPr>
        <p:spPr/>
        <p:txBody>
          <a:bodyPr/>
          <a:lstStyle/>
          <a:p>
            <a:fld id="{FD200B26-5ABF-5340-A491-14ACE393A2E1}" type="datetimeFigureOut">
              <a:rPr lang="en-KE" smtClean="0"/>
              <a:t>13/02/2024</a:t>
            </a:fld>
            <a:endParaRPr lang="en-KE"/>
          </a:p>
        </p:txBody>
      </p:sp>
      <p:sp>
        <p:nvSpPr>
          <p:cNvPr id="5" name="Footer Placeholder 4">
            <a:extLst>
              <a:ext uri="{FF2B5EF4-FFF2-40B4-BE49-F238E27FC236}">
                <a16:creationId xmlns:a16="http://schemas.microsoft.com/office/drawing/2014/main" id="{93BFD152-F7AC-2AFE-C881-DB643984F63B}"/>
              </a:ext>
            </a:extLst>
          </p:cNvPr>
          <p:cNvSpPr>
            <a:spLocks noGrp="1"/>
          </p:cNvSpPr>
          <p:nvPr>
            <p:ph type="ftr" sz="quarter" idx="11"/>
          </p:nvPr>
        </p:nvSpPr>
        <p:spPr/>
        <p:txBody>
          <a:bodyPr/>
          <a:lstStyle/>
          <a:p>
            <a:endParaRPr lang="en-KE"/>
          </a:p>
        </p:txBody>
      </p:sp>
      <p:sp>
        <p:nvSpPr>
          <p:cNvPr id="6" name="Slide Number Placeholder 5">
            <a:extLst>
              <a:ext uri="{FF2B5EF4-FFF2-40B4-BE49-F238E27FC236}">
                <a16:creationId xmlns:a16="http://schemas.microsoft.com/office/drawing/2014/main" id="{BA012C7F-64F3-6207-7367-B227704B8E70}"/>
              </a:ext>
            </a:extLst>
          </p:cNvPr>
          <p:cNvSpPr>
            <a:spLocks noGrp="1"/>
          </p:cNvSpPr>
          <p:nvPr>
            <p:ph type="sldNum" sz="quarter" idx="12"/>
          </p:nvPr>
        </p:nvSpPr>
        <p:spPr/>
        <p:txBody>
          <a:bodyPr/>
          <a:lstStyle/>
          <a:p>
            <a:fld id="{1923658D-9532-A747-B948-DB895F8CD631}" type="slidenum">
              <a:rPr lang="en-KE" smtClean="0"/>
              <a:t>‹#›</a:t>
            </a:fld>
            <a:endParaRPr lang="en-KE"/>
          </a:p>
        </p:txBody>
      </p:sp>
    </p:spTree>
    <p:extLst>
      <p:ext uri="{BB962C8B-B14F-4D97-AF65-F5344CB8AC3E}">
        <p14:creationId xmlns:p14="http://schemas.microsoft.com/office/powerpoint/2010/main" val="830107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72EE8-DB77-7FC3-C82A-DFD921C3380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KE"/>
          </a:p>
        </p:txBody>
      </p:sp>
      <p:sp>
        <p:nvSpPr>
          <p:cNvPr id="3" name="Text Placeholder 2">
            <a:extLst>
              <a:ext uri="{FF2B5EF4-FFF2-40B4-BE49-F238E27FC236}">
                <a16:creationId xmlns:a16="http://schemas.microsoft.com/office/drawing/2014/main" id="{429A2BCD-5CF2-60DA-1AF9-AA99C296C9C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4819ED7-2D65-DF06-B298-46B0C33F5283}"/>
              </a:ext>
            </a:extLst>
          </p:cNvPr>
          <p:cNvSpPr>
            <a:spLocks noGrp="1"/>
          </p:cNvSpPr>
          <p:nvPr>
            <p:ph type="dt" sz="half" idx="10"/>
          </p:nvPr>
        </p:nvSpPr>
        <p:spPr/>
        <p:txBody>
          <a:bodyPr/>
          <a:lstStyle/>
          <a:p>
            <a:fld id="{FD200B26-5ABF-5340-A491-14ACE393A2E1}" type="datetimeFigureOut">
              <a:rPr lang="en-KE" smtClean="0"/>
              <a:t>13/02/2024</a:t>
            </a:fld>
            <a:endParaRPr lang="en-KE"/>
          </a:p>
        </p:txBody>
      </p:sp>
      <p:sp>
        <p:nvSpPr>
          <p:cNvPr id="5" name="Footer Placeholder 4">
            <a:extLst>
              <a:ext uri="{FF2B5EF4-FFF2-40B4-BE49-F238E27FC236}">
                <a16:creationId xmlns:a16="http://schemas.microsoft.com/office/drawing/2014/main" id="{9A1E58ED-DB80-CCC3-64BD-2B053C3366EB}"/>
              </a:ext>
            </a:extLst>
          </p:cNvPr>
          <p:cNvSpPr>
            <a:spLocks noGrp="1"/>
          </p:cNvSpPr>
          <p:nvPr>
            <p:ph type="ftr" sz="quarter" idx="11"/>
          </p:nvPr>
        </p:nvSpPr>
        <p:spPr/>
        <p:txBody>
          <a:bodyPr/>
          <a:lstStyle/>
          <a:p>
            <a:endParaRPr lang="en-KE"/>
          </a:p>
        </p:txBody>
      </p:sp>
      <p:sp>
        <p:nvSpPr>
          <p:cNvPr id="6" name="Slide Number Placeholder 5">
            <a:extLst>
              <a:ext uri="{FF2B5EF4-FFF2-40B4-BE49-F238E27FC236}">
                <a16:creationId xmlns:a16="http://schemas.microsoft.com/office/drawing/2014/main" id="{E7C2ECFD-110F-9CC9-8709-0DA2304B7911}"/>
              </a:ext>
            </a:extLst>
          </p:cNvPr>
          <p:cNvSpPr>
            <a:spLocks noGrp="1"/>
          </p:cNvSpPr>
          <p:nvPr>
            <p:ph type="sldNum" sz="quarter" idx="12"/>
          </p:nvPr>
        </p:nvSpPr>
        <p:spPr/>
        <p:txBody>
          <a:bodyPr/>
          <a:lstStyle/>
          <a:p>
            <a:fld id="{1923658D-9532-A747-B948-DB895F8CD631}" type="slidenum">
              <a:rPr lang="en-KE" smtClean="0"/>
              <a:t>‹#›</a:t>
            </a:fld>
            <a:endParaRPr lang="en-KE"/>
          </a:p>
        </p:txBody>
      </p:sp>
    </p:spTree>
    <p:extLst>
      <p:ext uri="{BB962C8B-B14F-4D97-AF65-F5344CB8AC3E}">
        <p14:creationId xmlns:p14="http://schemas.microsoft.com/office/powerpoint/2010/main" val="239077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96127-0E5E-6105-E06A-273C92ED89C1}"/>
              </a:ext>
            </a:extLst>
          </p:cNvPr>
          <p:cNvSpPr>
            <a:spLocks noGrp="1"/>
          </p:cNvSpPr>
          <p:nvPr>
            <p:ph type="title"/>
          </p:nvPr>
        </p:nvSpPr>
        <p:spPr/>
        <p:txBody>
          <a:bodyPr/>
          <a:lstStyle/>
          <a:p>
            <a:r>
              <a:rPr lang="en-GB"/>
              <a:t>Click to edit Master title style</a:t>
            </a:r>
            <a:endParaRPr lang="en-KE"/>
          </a:p>
        </p:txBody>
      </p:sp>
      <p:sp>
        <p:nvSpPr>
          <p:cNvPr id="3" name="Content Placeholder 2">
            <a:extLst>
              <a:ext uri="{FF2B5EF4-FFF2-40B4-BE49-F238E27FC236}">
                <a16:creationId xmlns:a16="http://schemas.microsoft.com/office/drawing/2014/main" id="{0B32E86D-2A8D-8985-4293-A6863591304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KE"/>
          </a:p>
        </p:txBody>
      </p:sp>
      <p:sp>
        <p:nvSpPr>
          <p:cNvPr id="4" name="Content Placeholder 3">
            <a:extLst>
              <a:ext uri="{FF2B5EF4-FFF2-40B4-BE49-F238E27FC236}">
                <a16:creationId xmlns:a16="http://schemas.microsoft.com/office/drawing/2014/main" id="{6E9E3EAF-F1A1-8A12-0935-E6582A45851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KE"/>
          </a:p>
        </p:txBody>
      </p:sp>
      <p:sp>
        <p:nvSpPr>
          <p:cNvPr id="5" name="Date Placeholder 4">
            <a:extLst>
              <a:ext uri="{FF2B5EF4-FFF2-40B4-BE49-F238E27FC236}">
                <a16:creationId xmlns:a16="http://schemas.microsoft.com/office/drawing/2014/main" id="{C2AEA921-2C85-3BE5-8662-E62FF252CC56}"/>
              </a:ext>
            </a:extLst>
          </p:cNvPr>
          <p:cNvSpPr>
            <a:spLocks noGrp="1"/>
          </p:cNvSpPr>
          <p:nvPr>
            <p:ph type="dt" sz="half" idx="10"/>
          </p:nvPr>
        </p:nvSpPr>
        <p:spPr/>
        <p:txBody>
          <a:bodyPr/>
          <a:lstStyle/>
          <a:p>
            <a:fld id="{FD200B26-5ABF-5340-A491-14ACE393A2E1}" type="datetimeFigureOut">
              <a:rPr lang="en-KE" smtClean="0"/>
              <a:t>13/02/2024</a:t>
            </a:fld>
            <a:endParaRPr lang="en-KE"/>
          </a:p>
        </p:txBody>
      </p:sp>
      <p:sp>
        <p:nvSpPr>
          <p:cNvPr id="6" name="Footer Placeholder 5">
            <a:extLst>
              <a:ext uri="{FF2B5EF4-FFF2-40B4-BE49-F238E27FC236}">
                <a16:creationId xmlns:a16="http://schemas.microsoft.com/office/drawing/2014/main" id="{9ABE5A4E-F05F-AA55-C7B9-67B857D84B65}"/>
              </a:ext>
            </a:extLst>
          </p:cNvPr>
          <p:cNvSpPr>
            <a:spLocks noGrp="1"/>
          </p:cNvSpPr>
          <p:nvPr>
            <p:ph type="ftr" sz="quarter" idx="11"/>
          </p:nvPr>
        </p:nvSpPr>
        <p:spPr/>
        <p:txBody>
          <a:bodyPr/>
          <a:lstStyle/>
          <a:p>
            <a:endParaRPr lang="en-KE"/>
          </a:p>
        </p:txBody>
      </p:sp>
      <p:sp>
        <p:nvSpPr>
          <p:cNvPr id="7" name="Slide Number Placeholder 6">
            <a:extLst>
              <a:ext uri="{FF2B5EF4-FFF2-40B4-BE49-F238E27FC236}">
                <a16:creationId xmlns:a16="http://schemas.microsoft.com/office/drawing/2014/main" id="{A035B63C-73ED-E044-706F-2E13AAF21FBB}"/>
              </a:ext>
            </a:extLst>
          </p:cNvPr>
          <p:cNvSpPr>
            <a:spLocks noGrp="1"/>
          </p:cNvSpPr>
          <p:nvPr>
            <p:ph type="sldNum" sz="quarter" idx="12"/>
          </p:nvPr>
        </p:nvSpPr>
        <p:spPr/>
        <p:txBody>
          <a:bodyPr/>
          <a:lstStyle/>
          <a:p>
            <a:fld id="{1923658D-9532-A747-B948-DB895F8CD631}" type="slidenum">
              <a:rPr lang="en-KE" smtClean="0"/>
              <a:t>‹#›</a:t>
            </a:fld>
            <a:endParaRPr lang="en-KE"/>
          </a:p>
        </p:txBody>
      </p:sp>
    </p:spTree>
    <p:extLst>
      <p:ext uri="{BB962C8B-B14F-4D97-AF65-F5344CB8AC3E}">
        <p14:creationId xmlns:p14="http://schemas.microsoft.com/office/powerpoint/2010/main" val="3056603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0B82F-E3F3-F90A-BD20-506BC096B5B3}"/>
              </a:ext>
            </a:extLst>
          </p:cNvPr>
          <p:cNvSpPr>
            <a:spLocks noGrp="1"/>
          </p:cNvSpPr>
          <p:nvPr>
            <p:ph type="title"/>
          </p:nvPr>
        </p:nvSpPr>
        <p:spPr>
          <a:xfrm>
            <a:off x="839788" y="365125"/>
            <a:ext cx="10515600" cy="1325563"/>
          </a:xfrm>
        </p:spPr>
        <p:txBody>
          <a:bodyPr/>
          <a:lstStyle/>
          <a:p>
            <a:r>
              <a:rPr lang="en-GB"/>
              <a:t>Click to edit Master title style</a:t>
            </a:r>
            <a:endParaRPr lang="en-KE"/>
          </a:p>
        </p:txBody>
      </p:sp>
      <p:sp>
        <p:nvSpPr>
          <p:cNvPr id="3" name="Text Placeholder 2">
            <a:extLst>
              <a:ext uri="{FF2B5EF4-FFF2-40B4-BE49-F238E27FC236}">
                <a16:creationId xmlns:a16="http://schemas.microsoft.com/office/drawing/2014/main" id="{4686766E-51A4-4457-EAF5-36A60ADC6B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5FDB496-9FFB-BABC-B793-6CE3F1A43EA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KE"/>
          </a:p>
        </p:txBody>
      </p:sp>
      <p:sp>
        <p:nvSpPr>
          <p:cNvPr id="5" name="Text Placeholder 4">
            <a:extLst>
              <a:ext uri="{FF2B5EF4-FFF2-40B4-BE49-F238E27FC236}">
                <a16:creationId xmlns:a16="http://schemas.microsoft.com/office/drawing/2014/main" id="{87827955-D2B3-C14E-C4E5-CF11A6E1CB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A5F5B9E-F376-5FAA-C364-4746A54B100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KE"/>
          </a:p>
        </p:txBody>
      </p:sp>
      <p:sp>
        <p:nvSpPr>
          <p:cNvPr id="7" name="Date Placeholder 6">
            <a:extLst>
              <a:ext uri="{FF2B5EF4-FFF2-40B4-BE49-F238E27FC236}">
                <a16:creationId xmlns:a16="http://schemas.microsoft.com/office/drawing/2014/main" id="{3AACE788-EDB5-B7EF-776F-17D6109088E8}"/>
              </a:ext>
            </a:extLst>
          </p:cNvPr>
          <p:cNvSpPr>
            <a:spLocks noGrp="1"/>
          </p:cNvSpPr>
          <p:nvPr>
            <p:ph type="dt" sz="half" idx="10"/>
          </p:nvPr>
        </p:nvSpPr>
        <p:spPr/>
        <p:txBody>
          <a:bodyPr/>
          <a:lstStyle/>
          <a:p>
            <a:fld id="{FD200B26-5ABF-5340-A491-14ACE393A2E1}" type="datetimeFigureOut">
              <a:rPr lang="en-KE" smtClean="0"/>
              <a:t>13/02/2024</a:t>
            </a:fld>
            <a:endParaRPr lang="en-KE"/>
          </a:p>
        </p:txBody>
      </p:sp>
      <p:sp>
        <p:nvSpPr>
          <p:cNvPr id="8" name="Footer Placeholder 7">
            <a:extLst>
              <a:ext uri="{FF2B5EF4-FFF2-40B4-BE49-F238E27FC236}">
                <a16:creationId xmlns:a16="http://schemas.microsoft.com/office/drawing/2014/main" id="{AED36424-3E61-E9D5-89F9-CAC34CD32397}"/>
              </a:ext>
            </a:extLst>
          </p:cNvPr>
          <p:cNvSpPr>
            <a:spLocks noGrp="1"/>
          </p:cNvSpPr>
          <p:nvPr>
            <p:ph type="ftr" sz="quarter" idx="11"/>
          </p:nvPr>
        </p:nvSpPr>
        <p:spPr/>
        <p:txBody>
          <a:bodyPr/>
          <a:lstStyle/>
          <a:p>
            <a:endParaRPr lang="en-KE"/>
          </a:p>
        </p:txBody>
      </p:sp>
      <p:sp>
        <p:nvSpPr>
          <p:cNvPr id="9" name="Slide Number Placeholder 8">
            <a:extLst>
              <a:ext uri="{FF2B5EF4-FFF2-40B4-BE49-F238E27FC236}">
                <a16:creationId xmlns:a16="http://schemas.microsoft.com/office/drawing/2014/main" id="{B28A0B16-3435-307C-1198-A7BE2BD342D1}"/>
              </a:ext>
            </a:extLst>
          </p:cNvPr>
          <p:cNvSpPr>
            <a:spLocks noGrp="1"/>
          </p:cNvSpPr>
          <p:nvPr>
            <p:ph type="sldNum" sz="quarter" idx="12"/>
          </p:nvPr>
        </p:nvSpPr>
        <p:spPr/>
        <p:txBody>
          <a:bodyPr/>
          <a:lstStyle/>
          <a:p>
            <a:fld id="{1923658D-9532-A747-B948-DB895F8CD631}" type="slidenum">
              <a:rPr lang="en-KE" smtClean="0"/>
              <a:t>‹#›</a:t>
            </a:fld>
            <a:endParaRPr lang="en-KE"/>
          </a:p>
        </p:txBody>
      </p:sp>
    </p:spTree>
    <p:extLst>
      <p:ext uri="{BB962C8B-B14F-4D97-AF65-F5344CB8AC3E}">
        <p14:creationId xmlns:p14="http://schemas.microsoft.com/office/powerpoint/2010/main" val="1412122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0FE85-4DB7-4BEC-6516-E6BCA0331F51}"/>
              </a:ext>
            </a:extLst>
          </p:cNvPr>
          <p:cNvSpPr>
            <a:spLocks noGrp="1"/>
          </p:cNvSpPr>
          <p:nvPr>
            <p:ph type="title"/>
          </p:nvPr>
        </p:nvSpPr>
        <p:spPr/>
        <p:txBody>
          <a:bodyPr/>
          <a:lstStyle/>
          <a:p>
            <a:r>
              <a:rPr lang="en-GB"/>
              <a:t>Click to edit Master title style</a:t>
            </a:r>
            <a:endParaRPr lang="en-KE"/>
          </a:p>
        </p:txBody>
      </p:sp>
      <p:sp>
        <p:nvSpPr>
          <p:cNvPr id="3" name="Date Placeholder 2">
            <a:extLst>
              <a:ext uri="{FF2B5EF4-FFF2-40B4-BE49-F238E27FC236}">
                <a16:creationId xmlns:a16="http://schemas.microsoft.com/office/drawing/2014/main" id="{C271A8EB-21BD-00B1-A325-191C5C955161}"/>
              </a:ext>
            </a:extLst>
          </p:cNvPr>
          <p:cNvSpPr>
            <a:spLocks noGrp="1"/>
          </p:cNvSpPr>
          <p:nvPr>
            <p:ph type="dt" sz="half" idx="10"/>
          </p:nvPr>
        </p:nvSpPr>
        <p:spPr/>
        <p:txBody>
          <a:bodyPr/>
          <a:lstStyle/>
          <a:p>
            <a:fld id="{FD200B26-5ABF-5340-A491-14ACE393A2E1}" type="datetimeFigureOut">
              <a:rPr lang="en-KE" smtClean="0"/>
              <a:t>13/02/2024</a:t>
            </a:fld>
            <a:endParaRPr lang="en-KE"/>
          </a:p>
        </p:txBody>
      </p:sp>
      <p:sp>
        <p:nvSpPr>
          <p:cNvPr id="4" name="Footer Placeholder 3">
            <a:extLst>
              <a:ext uri="{FF2B5EF4-FFF2-40B4-BE49-F238E27FC236}">
                <a16:creationId xmlns:a16="http://schemas.microsoft.com/office/drawing/2014/main" id="{BBB02EC9-B80D-D210-1026-6F6D761F8BC9}"/>
              </a:ext>
            </a:extLst>
          </p:cNvPr>
          <p:cNvSpPr>
            <a:spLocks noGrp="1"/>
          </p:cNvSpPr>
          <p:nvPr>
            <p:ph type="ftr" sz="quarter" idx="11"/>
          </p:nvPr>
        </p:nvSpPr>
        <p:spPr/>
        <p:txBody>
          <a:bodyPr/>
          <a:lstStyle/>
          <a:p>
            <a:endParaRPr lang="en-KE"/>
          </a:p>
        </p:txBody>
      </p:sp>
      <p:sp>
        <p:nvSpPr>
          <p:cNvPr id="5" name="Slide Number Placeholder 4">
            <a:extLst>
              <a:ext uri="{FF2B5EF4-FFF2-40B4-BE49-F238E27FC236}">
                <a16:creationId xmlns:a16="http://schemas.microsoft.com/office/drawing/2014/main" id="{FD273727-FA73-B639-AAE8-76A8489BC8BC}"/>
              </a:ext>
            </a:extLst>
          </p:cNvPr>
          <p:cNvSpPr>
            <a:spLocks noGrp="1"/>
          </p:cNvSpPr>
          <p:nvPr>
            <p:ph type="sldNum" sz="quarter" idx="12"/>
          </p:nvPr>
        </p:nvSpPr>
        <p:spPr/>
        <p:txBody>
          <a:bodyPr/>
          <a:lstStyle/>
          <a:p>
            <a:fld id="{1923658D-9532-A747-B948-DB895F8CD631}" type="slidenum">
              <a:rPr lang="en-KE" smtClean="0"/>
              <a:t>‹#›</a:t>
            </a:fld>
            <a:endParaRPr lang="en-KE"/>
          </a:p>
        </p:txBody>
      </p:sp>
    </p:spTree>
    <p:extLst>
      <p:ext uri="{BB962C8B-B14F-4D97-AF65-F5344CB8AC3E}">
        <p14:creationId xmlns:p14="http://schemas.microsoft.com/office/powerpoint/2010/main" val="1103122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D8EDFE0-5CD7-FDF6-8927-6535BDD809D8}"/>
              </a:ext>
            </a:extLst>
          </p:cNvPr>
          <p:cNvSpPr>
            <a:spLocks noGrp="1"/>
          </p:cNvSpPr>
          <p:nvPr>
            <p:ph type="dt" sz="half" idx="10"/>
          </p:nvPr>
        </p:nvSpPr>
        <p:spPr/>
        <p:txBody>
          <a:bodyPr/>
          <a:lstStyle/>
          <a:p>
            <a:fld id="{FD200B26-5ABF-5340-A491-14ACE393A2E1}" type="datetimeFigureOut">
              <a:rPr lang="en-KE" smtClean="0"/>
              <a:t>13/02/2024</a:t>
            </a:fld>
            <a:endParaRPr lang="en-KE"/>
          </a:p>
        </p:txBody>
      </p:sp>
      <p:sp>
        <p:nvSpPr>
          <p:cNvPr id="3" name="Footer Placeholder 2">
            <a:extLst>
              <a:ext uri="{FF2B5EF4-FFF2-40B4-BE49-F238E27FC236}">
                <a16:creationId xmlns:a16="http://schemas.microsoft.com/office/drawing/2014/main" id="{FA8E6872-8D84-FD1E-E09A-BA1F1FB1350C}"/>
              </a:ext>
            </a:extLst>
          </p:cNvPr>
          <p:cNvSpPr>
            <a:spLocks noGrp="1"/>
          </p:cNvSpPr>
          <p:nvPr>
            <p:ph type="ftr" sz="quarter" idx="11"/>
          </p:nvPr>
        </p:nvSpPr>
        <p:spPr/>
        <p:txBody>
          <a:bodyPr/>
          <a:lstStyle/>
          <a:p>
            <a:endParaRPr lang="en-KE"/>
          </a:p>
        </p:txBody>
      </p:sp>
      <p:sp>
        <p:nvSpPr>
          <p:cNvPr id="4" name="Slide Number Placeholder 3">
            <a:extLst>
              <a:ext uri="{FF2B5EF4-FFF2-40B4-BE49-F238E27FC236}">
                <a16:creationId xmlns:a16="http://schemas.microsoft.com/office/drawing/2014/main" id="{8040CCE8-2FE7-C962-CA13-3D489F3F150E}"/>
              </a:ext>
            </a:extLst>
          </p:cNvPr>
          <p:cNvSpPr>
            <a:spLocks noGrp="1"/>
          </p:cNvSpPr>
          <p:nvPr>
            <p:ph type="sldNum" sz="quarter" idx="12"/>
          </p:nvPr>
        </p:nvSpPr>
        <p:spPr/>
        <p:txBody>
          <a:bodyPr/>
          <a:lstStyle/>
          <a:p>
            <a:fld id="{1923658D-9532-A747-B948-DB895F8CD631}" type="slidenum">
              <a:rPr lang="en-KE" smtClean="0"/>
              <a:t>‹#›</a:t>
            </a:fld>
            <a:endParaRPr lang="en-KE"/>
          </a:p>
        </p:txBody>
      </p:sp>
    </p:spTree>
    <p:extLst>
      <p:ext uri="{BB962C8B-B14F-4D97-AF65-F5344CB8AC3E}">
        <p14:creationId xmlns:p14="http://schemas.microsoft.com/office/powerpoint/2010/main" val="2345753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B6A52-64B7-BAD1-2DD3-176587F225D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KE"/>
          </a:p>
        </p:txBody>
      </p:sp>
      <p:sp>
        <p:nvSpPr>
          <p:cNvPr id="3" name="Content Placeholder 2">
            <a:extLst>
              <a:ext uri="{FF2B5EF4-FFF2-40B4-BE49-F238E27FC236}">
                <a16:creationId xmlns:a16="http://schemas.microsoft.com/office/drawing/2014/main" id="{B1E3BB4A-43F5-6CAD-D169-89F7A09D0ED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KE"/>
          </a:p>
        </p:txBody>
      </p:sp>
      <p:sp>
        <p:nvSpPr>
          <p:cNvPr id="4" name="Text Placeholder 3">
            <a:extLst>
              <a:ext uri="{FF2B5EF4-FFF2-40B4-BE49-F238E27FC236}">
                <a16:creationId xmlns:a16="http://schemas.microsoft.com/office/drawing/2014/main" id="{95F4D4AE-9EB7-395B-E9CC-D436FC7A78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0B0AD85-2028-DA90-D388-06A8EF6B2211}"/>
              </a:ext>
            </a:extLst>
          </p:cNvPr>
          <p:cNvSpPr>
            <a:spLocks noGrp="1"/>
          </p:cNvSpPr>
          <p:nvPr>
            <p:ph type="dt" sz="half" idx="10"/>
          </p:nvPr>
        </p:nvSpPr>
        <p:spPr/>
        <p:txBody>
          <a:bodyPr/>
          <a:lstStyle/>
          <a:p>
            <a:fld id="{FD200B26-5ABF-5340-A491-14ACE393A2E1}" type="datetimeFigureOut">
              <a:rPr lang="en-KE" smtClean="0"/>
              <a:t>13/02/2024</a:t>
            </a:fld>
            <a:endParaRPr lang="en-KE"/>
          </a:p>
        </p:txBody>
      </p:sp>
      <p:sp>
        <p:nvSpPr>
          <p:cNvPr id="6" name="Footer Placeholder 5">
            <a:extLst>
              <a:ext uri="{FF2B5EF4-FFF2-40B4-BE49-F238E27FC236}">
                <a16:creationId xmlns:a16="http://schemas.microsoft.com/office/drawing/2014/main" id="{A5DDB834-0BF5-909B-3350-D61205C76009}"/>
              </a:ext>
            </a:extLst>
          </p:cNvPr>
          <p:cNvSpPr>
            <a:spLocks noGrp="1"/>
          </p:cNvSpPr>
          <p:nvPr>
            <p:ph type="ftr" sz="quarter" idx="11"/>
          </p:nvPr>
        </p:nvSpPr>
        <p:spPr/>
        <p:txBody>
          <a:bodyPr/>
          <a:lstStyle/>
          <a:p>
            <a:endParaRPr lang="en-KE"/>
          </a:p>
        </p:txBody>
      </p:sp>
      <p:sp>
        <p:nvSpPr>
          <p:cNvPr id="7" name="Slide Number Placeholder 6">
            <a:extLst>
              <a:ext uri="{FF2B5EF4-FFF2-40B4-BE49-F238E27FC236}">
                <a16:creationId xmlns:a16="http://schemas.microsoft.com/office/drawing/2014/main" id="{424A1CD9-9FD8-FB9E-70D8-EE604A16F0BD}"/>
              </a:ext>
            </a:extLst>
          </p:cNvPr>
          <p:cNvSpPr>
            <a:spLocks noGrp="1"/>
          </p:cNvSpPr>
          <p:nvPr>
            <p:ph type="sldNum" sz="quarter" idx="12"/>
          </p:nvPr>
        </p:nvSpPr>
        <p:spPr/>
        <p:txBody>
          <a:bodyPr/>
          <a:lstStyle/>
          <a:p>
            <a:fld id="{1923658D-9532-A747-B948-DB895F8CD631}" type="slidenum">
              <a:rPr lang="en-KE" smtClean="0"/>
              <a:t>‹#›</a:t>
            </a:fld>
            <a:endParaRPr lang="en-KE"/>
          </a:p>
        </p:txBody>
      </p:sp>
    </p:spTree>
    <p:extLst>
      <p:ext uri="{BB962C8B-B14F-4D97-AF65-F5344CB8AC3E}">
        <p14:creationId xmlns:p14="http://schemas.microsoft.com/office/powerpoint/2010/main" val="7673531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55FC2-C9E7-E07C-F83B-C9CD97CCB9D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KE"/>
          </a:p>
        </p:txBody>
      </p:sp>
      <p:sp>
        <p:nvSpPr>
          <p:cNvPr id="3" name="Picture Placeholder 2">
            <a:extLst>
              <a:ext uri="{FF2B5EF4-FFF2-40B4-BE49-F238E27FC236}">
                <a16:creationId xmlns:a16="http://schemas.microsoft.com/office/drawing/2014/main" id="{800F8E64-0981-6E88-E555-9D43BD90BC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KE"/>
          </a:p>
        </p:txBody>
      </p:sp>
      <p:sp>
        <p:nvSpPr>
          <p:cNvPr id="4" name="Text Placeholder 3">
            <a:extLst>
              <a:ext uri="{FF2B5EF4-FFF2-40B4-BE49-F238E27FC236}">
                <a16:creationId xmlns:a16="http://schemas.microsoft.com/office/drawing/2014/main" id="{56D129AA-CBDB-25B7-F647-014D2F908E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B466FD4-E396-5A7B-4626-758E98986DD6}"/>
              </a:ext>
            </a:extLst>
          </p:cNvPr>
          <p:cNvSpPr>
            <a:spLocks noGrp="1"/>
          </p:cNvSpPr>
          <p:nvPr>
            <p:ph type="dt" sz="half" idx="10"/>
          </p:nvPr>
        </p:nvSpPr>
        <p:spPr/>
        <p:txBody>
          <a:bodyPr/>
          <a:lstStyle/>
          <a:p>
            <a:fld id="{FD200B26-5ABF-5340-A491-14ACE393A2E1}" type="datetimeFigureOut">
              <a:rPr lang="en-KE" smtClean="0"/>
              <a:t>13/02/2024</a:t>
            </a:fld>
            <a:endParaRPr lang="en-KE"/>
          </a:p>
        </p:txBody>
      </p:sp>
      <p:sp>
        <p:nvSpPr>
          <p:cNvPr id="6" name="Footer Placeholder 5">
            <a:extLst>
              <a:ext uri="{FF2B5EF4-FFF2-40B4-BE49-F238E27FC236}">
                <a16:creationId xmlns:a16="http://schemas.microsoft.com/office/drawing/2014/main" id="{8C2579C1-A80A-6547-01DD-304F3EDC667F}"/>
              </a:ext>
            </a:extLst>
          </p:cNvPr>
          <p:cNvSpPr>
            <a:spLocks noGrp="1"/>
          </p:cNvSpPr>
          <p:nvPr>
            <p:ph type="ftr" sz="quarter" idx="11"/>
          </p:nvPr>
        </p:nvSpPr>
        <p:spPr/>
        <p:txBody>
          <a:bodyPr/>
          <a:lstStyle/>
          <a:p>
            <a:endParaRPr lang="en-KE"/>
          </a:p>
        </p:txBody>
      </p:sp>
      <p:sp>
        <p:nvSpPr>
          <p:cNvPr id="7" name="Slide Number Placeholder 6">
            <a:extLst>
              <a:ext uri="{FF2B5EF4-FFF2-40B4-BE49-F238E27FC236}">
                <a16:creationId xmlns:a16="http://schemas.microsoft.com/office/drawing/2014/main" id="{6BF29313-7432-17EE-5EE3-E39D2FED9074}"/>
              </a:ext>
            </a:extLst>
          </p:cNvPr>
          <p:cNvSpPr>
            <a:spLocks noGrp="1"/>
          </p:cNvSpPr>
          <p:nvPr>
            <p:ph type="sldNum" sz="quarter" idx="12"/>
          </p:nvPr>
        </p:nvSpPr>
        <p:spPr/>
        <p:txBody>
          <a:bodyPr/>
          <a:lstStyle/>
          <a:p>
            <a:fld id="{1923658D-9532-A747-B948-DB895F8CD631}" type="slidenum">
              <a:rPr lang="en-KE" smtClean="0"/>
              <a:t>‹#›</a:t>
            </a:fld>
            <a:endParaRPr lang="en-KE"/>
          </a:p>
        </p:txBody>
      </p:sp>
    </p:spTree>
    <p:extLst>
      <p:ext uri="{BB962C8B-B14F-4D97-AF65-F5344CB8AC3E}">
        <p14:creationId xmlns:p14="http://schemas.microsoft.com/office/powerpoint/2010/main" val="1917702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067825-D495-DD7F-CA57-EC38AF1A8F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KE"/>
          </a:p>
        </p:txBody>
      </p:sp>
      <p:sp>
        <p:nvSpPr>
          <p:cNvPr id="3" name="Text Placeholder 2">
            <a:extLst>
              <a:ext uri="{FF2B5EF4-FFF2-40B4-BE49-F238E27FC236}">
                <a16:creationId xmlns:a16="http://schemas.microsoft.com/office/drawing/2014/main" id="{1084F529-E3B0-93AD-A651-A1F4E53322E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KE"/>
          </a:p>
        </p:txBody>
      </p:sp>
      <p:sp>
        <p:nvSpPr>
          <p:cNvPr id="4" name="Date Placeholder 3">
            <a:extLst>
              <a:ext uri="{FF2B5EF4-FFF2-40B4-BE49-F238E27FC236}">
                <a16:creationId xmlns:a16="http://schemas.microsoft.com/office/drawing/2014/main" id="{E71FB48B-0DF1-DE25-3C5C-B39CFB4787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200B26-5ABF-5340-A491-14ACE393A2E1}" type="datetimeFigureOut">
              <a:rPr lang="en-KE" smtClean="0"/>
              <a:t>13/02/2024</a:t>
            </a:fld>
            <a:endParaRPr lang="en-KE"/>
          </a:p>
        </p:txBody>
      </p:sp>
      <p:sp>
        <p:nvSpPr>
          <p:cNvPr id="5" name="Footer Placeholder 4">
            <a:extLst>
              <a:ext uri="{FF2B5EF4-FFF2-40B4-BE49-F238E27FC236}">
                <a16:creationId xmlns:a16="http://schemas.microsoft.com/office/drawing/2014/main" id="{220BCF17-0B21-8D92-0690-DA3089956B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KE"/>
          </a:p>
        </p:txBody>
      </p:sp>
      <p:sp>
        <p:nvSpPr>
          <p:cNvPr id="6" name="Slide Number Placeholder 5">
            <a:extLst>
              <a:ext uri="{FF2B5EF4-FFF2-40B4-BE49-F238E27FC236}">
                <a16:creationId xmlns:a16="http://schemas.microsoft.com/office/drawing/2014/main" id="{2907DB3E-84DE-4BFB-2332-EBE00C5DD05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23658D-9532-A747-B948-DB895F8CD631}" type="slidenum">
              <a:rPr lang="en-KE" smtClean="0"/>
              <a:t>‹#›</a:t>
            </a:fld>
            <a:endParaRPr lang="en-KE"/>
          </a:p>
        </p:txBody>
      </p:sp>
    </p:spTree>
    <p:extLst>
      <p:ext uri="{BB962C8B-B14F-4D97-AF65-F5344CB8AC3E}">
        <p14:creationId xmlns:p14="http://schemas.microsoft.com/office/powerpoint/2010/main" val="22387834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K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546F8-A6CE-60E5-5F47-26CCEC14D2DF}"/>
              </a:ext>
            </a:extLst>
          </p:cNvPr>
          <p:cNvSpPr>
            <a:spLocks noGrp="1"/>
          </p:cNvSpPr>
          <p:nvPr>
            <p:ph type="ctrTitle"/>
          </p:nvPr>
        </p:nvSpPr>
        <p:spPr>
          <a:xfrm>
            <a:off x="1524000" y="1122363"/>
            <a:ext cx="9144000" cy="3089804"/>
          </a:xfrm>
        </p:spPr>
        <p:txBody>
          <a:bodyPr>
            <a:normAutofit/>
          </a:bodyPr>
          <a:lstStyle/>
          <a:p>
            <a:r>
              <a:rPr lang="sw-KE" sz="4000" b="1" kern="100" dirty="0">
                <a:effectLst/>
                <a:latin typeface="Calibri" panose="020F0502020204030204" pitchFamily="34" charset="0"/>
                <a:ea typeface="Times New Roman" panose="020F0502020204030204" pitchFamily="34" charset="0"/>
                <a:cs typeface="Times New Roman" panose="020F0502020204030204" pitchFamily="34" charset="0"/>
              </a:rPr>
              <a:t>The Place of Christian Revival and Renewal in a Christian Life</a:t>
            </a:r>
            <a:endParaRPr lang="en-KE" sz="4000" kern="100" dirty="0">
              <a:effectLst/>
              <a:latin typeface="Calibri" panose="020F0502020204030204" pitchFamily="34" charset="0"/>
              <a:ea typeface="Times New Roman" panose="020F0502020204030204" pitchFamily="34" charset="0"/>
              <a:cs typeface="Times New Roman" panose="020F0502020204030204" pitchFamily="34" charset="0"/>
            </a:endParaRPr>
          </a:p>
        </p:txBody>
      </p:sp>
    </p:spTree>
    <p:extLst>
      <p:ext uri="{BB962C8B-B14F-4D97-AF65-F5344CB8AC3E}">
        <p14:creationId xmlns:p14="http://schemas.microsoft.com/office/powerpoint/2010/main" val="1011318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4797CF-93AD-CAC2-3D08-C5E9D754359E}"/>
              </a:ext>
            </a:extLst>
          </p:cNvPr>
          <p:cNvSpPr>
            <a:spLocks noGrp="1"/>
          </p:cNvSpPr>
          <p:nvPr>
            <p:ph idx="1"/>
          </p:nvPr>
        </p:nvSpPr>
        <p:spPr/>
        <p:txBody>
          <a:bodyPr/>
          <a:lstStyle/>
          <a:p>
            <a:r>
              <a:rPr lang="sw-KE" dirty="0"/>
              <a:t>11. Annointed preaching of the word God</a:t>
            </a:r>
          </a:p>
          <a:p>
            <a:r>
              <a:rPr lang="sw-KE" dirty="0"/>
              <a:t>12. Generosity among believers </a:t>
            </a:r>
          </a:p>
          <a:p>
            <a:r>
              <a:rPr lang="sw-KE" dirty="0"/>
              <a:t>13. Eextra-ordinary move of the Holy Spirit-healing, salvation hardicores, etc. </a:t>
            </a:r>
            <a:endParaRPr lang="en-KE" dirty="0"/>
          </a:p>
        </p:txBody>
      </p:sp>
    </p:spTree>
    <p:extLst>
      <p:ext uri="{BB962C8B-B14F-4D97-AF65-F5344CB8AC3E}">
        <p14:creationId xmlns:p14="http://schemas.microsoft.com/office/powerpoint/2010/main" val="3754502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E46DD74-DEAA-8937-49D8-E75B9D149E71}"/>
              </a:ext>
            </a:extLst>
          </p:cNvPr>
          <p:cNvSpPr>
            <a:spLocks noGrp="1"/>
          </p:cNvSpPr>
          <p:nvPr>
            <p:ph idx="1"/>
          </p:nvPr>
        </p:nvSpPr>
        <p:spPr>
          <a:xfrm>
            <a:off x="838200" y="497416"/>
            <a:ext cx="10515600" cy="5725583"/>
          </a:xfrm>
        </p:spPr>
        <p:txBody>
          <a:bodyPr>
            <a:normAutofit fontScale="47500" lnSpcReduction="20000"/>
          </a:bodyPr>
          <a:lstStyle/>
          <a:p>
            <a:pPr marL="0" indent="0">
              <a:buNone/>
            </a:pPr>
            <a:r>
              <a:rPr lang="en-KE" sz="5000" b="1"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Results of </a:t>
            </a:r>
            <a:r>
              <a:rPr lang="sw-KE" sz="5000" b="1"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Revivals.  </a:t>
            </a:r>
            <a:endParaRPr lang="en-KE" sz="5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w-KE" sz="36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S</a:t>
            </a:r>
            <a:r>
              <a:rPr lang="en-KE" sz="36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piritual transformation</a:t>
            </a:r>
            <a:r>
              <a:rPr lang="sw-KE" sz="36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KE" sz="36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w-KE" sz="36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I</a:t>
            </a:r>
            <a:r>
              <a:rPr lang="en-KE" sz="36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ndividual conversions</a:t>
            </a:r>
            <a:r>
              <a:rPr lang="sw-KE" sz="36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KE" sz="36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w-KE" sz="36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I</a:t>
            </a:r>
            <a:r>
              <a:rPr lang="en-KE" sz="36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ncreased missions and outreac</a:t>
            </a:r>
            <a:r>
              <a:rPr lang="sw-KE" sz="36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h.</a:t>
            </a:r>
            <a:endParaRPr lang="en-KE" sz="36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w-KE" sz="36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 A</a:t>
            </a:r>
            <a:r>
              <a:rPr lang="en-KE" sz="36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 renewed commitment to living out the principles of the faith.</a:t>
            </a:r>
            <a:endParaRPr lang="en-KE" sz="36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w-KE" sz="36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Increased unity within the church of Christ and across denominations. </a:t>
            </a:r>
            <a:endParaRPr lang="en-KE" sz="36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w-KE" sz="36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T</a:t>
            </a:r>
            <a:r>
              <a:rPr lang="en-KE" sz="36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he spread of revivalist principles to neighboring region</a:t>
            </a:r>
            <a:r>
              <a:rPr lang="sw-KE" sz="36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s.</a:t>
            </a:r>
            <a:endParaRPr lang="en-KE" sz="36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en-KE" sz="36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Church growth: </a:t>
            </a:r>
            <a:r>
              <a:rPr lang="sw-KE" sz="36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G</a:t>
            </a:r>
            <a:r>
              <a:rPr lang="en-KE" sz="36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rowth in church membership and attendance as people were drawn to the message of repentance and transformation.</a:t>
            </a:r>
            <a:r>
              <a:rPr lang="sw-KE" sz="36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 A lot of people got saved. </a:t>
            </a:r>
            <a:endParaRPr lang="en-KE" sz="36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en-KE" sz="36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Social transformation: </a:t>
            </a:r>
            <a:r>
              <a:rPr lang="sw-KE" sz="36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Revival lead to </a:t>
            </a:r>
            <a:r>
              <a:rPr lang="en-KE" sz="36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reduced alcoholism, crime, and corruption in communities where the revival took hold.</a:t>
            </a:r>
            <a:endParaRPr lang="en-KE" sz="36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en-KE" sz="36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Leadership development: The revival produced strong leaders who played key roles in both church and society, promoting integrity and accountability.</a:t>
            </a:r>
            <a:r>
              <a:rPr lang="sw-KE" sz="36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 Pastors like late Pastor Joe Kayo, Bishop Arthur Gitonga, late Bishop Murima of Gospel Outreach.  </a:t>
            </a:r>
            <a:endParaRPr lang="en-KE" sz="36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en-KE" sz="36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Denominational growth: </a:t>
            </a:r>
            <a:r>
              <a:rPr lang="sw-KE" sz="36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The churches that embraced </a:t>
            </a:r>
            <a:r>
              <a:rPr lang="en-KE" sz="36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revival</a:t>
            </a:r>
            <a:r>
              <a:rPr lang="sw-KE" sz="36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 experienced significant growth. There was birth of new denominations- for example the East Africa Revival gave birth to Redeemed Gospel, Deliverance church, etc. </a:t>
            </a:r>
            <a:r>
              <a:rPr lang="en-KE" sz="36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 cut across denominational lines, leading to growth and revitalization in various Christian denominations in East Africa.</a:t>
            </a:r>
            <a:endParaRPr lang="en-KE" sz="36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w-KE" sz="36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The joy and juvilation in the lives of people and the community.</a:t>
            </a:r>
            <a:endParaRPr lang="en-KE" sz="36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w-KE" sz="36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There is increased productivity of the land and economy.</a:t>
            </a:r>
            <a:endParaRPr lang="en-KE" sz="3600" kern="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06439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C02CCD-F4C7-5DFD-FE41-51BBCEAF6479}"/>
              </a:ext>
            </a:extLst>
          </p:cNvPr>
          <p:cNvSpPr>
            <a:spLocks noGrp="1"/>
          </p:cNvSpPr>
          <p:nvPr>
            <p:ph idx="1"/>
          </p:nvPr>
        </p:nvSpPr>
        <p:spPr>
          <a:xfrm>
            <a:off x="838200" y="592667"/>
            <a:ext cx="10515600" cy="5584296"/>
          </a:xfrm>
        </p:spPr>
        <p:txBody>
          <a:bodyPr/>
          <a:lstStyle/>
          <a:p>
            <a:pPr marL="0" indent="0">
              <a:buNone/>
            </a:pPr>
            <a:r>
              <a:rPr lang="sw-KE" b="1"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Steps to personal revival</a:t>
            </a:r>
          </a:p>
          <a:p>
            <a:pPr marL="0" indent="0">
              <a:buNone/>
            </a:pPr>
            <a:endParaRPr lang="en-KE"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w-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Realization that one is not living a proper relationship with God. Self spiritual evalaution is critical. </a:t>
            </a:r>
            <a:endParaRPr lang="en-KE"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w-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Be dissatisfied with a life of spiritual lukewarmness.  </a:t>
            </a:r>
            <a:endParaRPr lang="en-KE"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w-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Cultivate a personal thirst and hunger for God. </a:t>
            </a:r>
            <a:endParaRPr lang="en-KE"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w-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Love the word of God-study and obey it. Cultivate a strong desire for the word of God</a:t>
            </a:r>
            <a:endParaRPr lang="en-KE"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w-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Pervent prayer life</a:t>
            </a:r>
            <a:endParaRPr lang="en-KE"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w-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Love for sinners and consistent witnessing lifesyle.</a:t>
            </a:r>
            <a:endParaRPr lang="en-KE"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w-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Repentance of all sins and harted for sin. Love for Holiness and purity</a:t>
            </a:r>
            <a:endParaRPr lang="en-KE"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w-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 Love for fellowship, church and the things of God.</a:t>
            </a:r>
            <a:endParaRPr lang="en-KE"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w-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Baptism in the Holy Spirit- live a Holy Spirit controlled life. </a:t>
            </a:r>
            <a:endParaRPr lang="sw-KE" sz="1800" kern="100" dirty="0">
              <a:solidFill>
                <a:srgbClr val="212121"/>
              </a:solidFill>
              <a:latin typeface="Calibri" panose="020F0502020204030204" pitchFamily="34" charset="0"/>
              <a:ea typeface="Times New Roman" panose="02020603050405020304" pitchFamily="18" charset="0"/>
              <a:cs typeface="Times New Roman" panose="02020603050405020304" pitchFamily="18" charset="0"/>
            </a:endParaRPr>
          </a:p>
          <a:p>
            <a:pPr lvl="0"/>
            <a:r>
              <a:rPr lang="sw-KE" sz="1800" kern="10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Love for people</a:t>
            </a:r>
            <a:endParaRPr lang="sw-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03204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013E7F-B248-0AF8-9B91-F78DAC47470B}"/>
              </a:ext>
            </a:extLst>
          </p:cNvPr>
          <p:cNvSpPr>
            <a:spLocks noGrp="1"/>
          </p:cNvSpPr>
          <p:nvPr>
            <p:ph idx="1"/>
          </p:nvPr>
        </p:nvSpPr>
        <p:spPr/>
        <p:txBody>
          <a:bodyPr/>
          <a:lstStyle/>
          <a:p>
            <a:pPr marL="0" indent="0">
              <a:buNone/>
            </a:pPr>
            <a:r>
              <a:rPr lang="sw-KE" b="1"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Conclusion</a:t>
            </a:r>
          </a:p>
          <a:p>
            <a:pPr marL="0" indent="0">
              <a:buNone/>
            </a:pPr>
            <a:endParaRPr lang="en-KE"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w-KE" sz="24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We need to pervently pray for Revival as individuals and the church of Jesus Christ. </a:t>
            </a:r>
            <a:endParaRPr lang="en-KE"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w-KE" sz="24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Revival is the work of God. He has blessed his church with revivals at various times in history. May God favour us with revival in our life time. </a:t>
            </a:r>
            <a:endParaRPr lang="en-KE" sz="2400" kern="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5077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7CEB7-6E55-72DF-D761-2B80C285C5EF}"/>
              </a:ext>
            </a:extLst>
          </p:cNvPr>
          <p:cNvSpPr>
            <a:spLocks noGrp="1"/>
          </p:cNvSpPr>
          <p:nvPr>
            <p:ph type="title"/>
          </p:nvPr>
        </p:nvSpPr>
        <p:spPr/>
        <p:txBody>
          <a:bodyPr/>
          <a:lstStyle/>
          <a:p>
            <a:r>
              <a:rPr lang="sw-KE" sz="4400" b="1" kern="100">
                <a:effectLst/>
                <a:latin typeface="Calibri" panose="020F0502020204030204" pitchFamily="34" charset="0"/>
                <a:ea typeface="Times New Roman" panose="02020603050405020304" pitchFamily="18" charset="0"/>
                <a:cs typeface="Times New Roman" panose="02020603050405020304" pitchFamily="18" charset="0"/>
              </a:rPr>
              <a:t>Introduction</a:t>
            </a:r>
            <a:endParaRPr lang="en-KE"/>
          </a:p>
        </p:txBody>
      </p:sp>
      <p:sp>
        <p:nvSpPr>
          <p:cNvPr id="3" name="Content Placeholder 2">
            <a:extLst>
              <a:ext uri="{FF2B5EF4-FFF2-40B4-BE49-F238E27FC236}">
                <a16:creationId xmlns:a16="http://schemas.microsoft.com/office/drawing/2014/main" id="{5718413C-5597-073D-CB2A-C0040E4333D2}"/>
              </a:ext>
            </a:extLst>
          </p:cNvPr>
          <p:cNvSpPr>
            <a:spLocks noGrp="1"/>
          </p:cNvSpPr>
          <p:nvPr>
            <p:ph idx="1"/>
          </p:nvPr>
        </p:nvSpPr>
        <p:spPr/>
        <p:txBody>
          <a:bodyPr>
            <a:normAutofit/>
          </a:bodyPr>
          <a:lstStyle/>
          <a:p>
            <a:r>
              <a:rPr lang="sw-KE" b="1" kern="100" dirty="0">
                <a:effectLst/>
                <a:latin typeface="Calibri" panose="020F0502020204030204" pitchFamily="34" charset="0"/>
                <a:ea typeface="Times New Roman" panose="02020603050405020304" pitchFamily="18" charset="0"/>
                <a:cs typeface="Times New Roman" panose="02020603050405020304" pitchFamily="18" charset="0"/>
              </a:rPr>
              <a:t>Revival -</a:t>
            </a:r>
            <a:r>
              <a:rPr lang="sw-KE" kern="100" dirty="0">
                <a:effectLst/>
                <a:latin typeface="Calibri" panose="020F0502020204030204" pitchFamily="34" charset="0"/>
                <a:ea typeface="Times New Roman" panose="02020603050405020304" pitchFamily="18" charset="0"/>
                <a:cs typeface="Times New Roman" panose="02020603050405020304" pitchFamily="18" charset="0"/>
              </a:rPr>
              <a:t> is a term used to</a:t>
            </a:r>
            <a:r>
              <a:rPr lang="en-KE" kern="100" dirty="0">
                <a:solidFill>
                  <a:srgbClr val="272626"/>
                </a:solidFill>
                <a:effectLst/>
                <a:latin typeface="Calibri" panose="020F0502020204030204" pitchFamily="34" charset="0"/>
                <a:ea typeface="Times New Roman" panose="02020603050405020304" pitchFamily="18" charset="0"/>
                <a:cs typeface="Arial" panose="020B0604020202020204" pitchFamily="34" charset="0"/>
              </a:rPr>
              <a:t> describe a movement of </a:t>
            </a:r>
            <a:r>
              <a:rPr lang="sw-KE" kern="100" dirty="0">
                <a:solidFill>
                  <a:srgbClr val="272626"/>
                </a:solidFill>
                <a:effectLst/>
                <a:latin typeface="Calibri" panose="020F0502020204030204" pitchFamily="34" charset="0"/>
                <a:ea typeface="Times New Roman" panose="02020603050405020304" pitchFamily="18" charset="0"/>
                <a:cs typeface="Arial" panose="020B0604020202020204" pitchFamily="34" charset="0"/>
              </a:rPr>
              <a:t>the Spirit of God that brings about renewal and transformation of the</a:t>
            </a:r>
            <a:r>
              <a:rPr lang="en-KE" kern="100" dirty="0">
                <a:solidFill>
                  <a:srgbClr val="272626"/>
                </a:solidFill>
                <a:effectLst/>
                <a:latin typeface="Calibri" panose="020F0502020204030204" pitchFamily="34" charset="0"/>
                <a:ea typeface="Times New Roman" panose="02020603050405020304" pitchFamily="18" charset="0"/>
                <a:cs typeface="Arial" panose="020B0604020202020204" pitchFamily="34" charset="0"/>
              </a:rPr>
              <a:t> individuals, communities, and nations.</a:t>
            </a:r>
            <a:r>
              <a:rPr lang="sw-KE" kern="1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KE" kern="1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sw-KE" b="1" kern="100" dirty="0">
                <a:effectLst/>
                <a:latin typeface="Calibri" panose="020F0502020204030204" pitchFamily="34" charset="0"/>
                <a:ea typeface="Times New Roman" panose="02020603050405020304" pitchFamily="18" charset="0"/>
                <a:cs typeface="Times New Roman" panose="02020603050405020304" pitchFamily="18" charset="0"/>
              </a:rPr>
              <a:t>Revival</a:t>
            </a:r>
            <a:r>
              <a:rPr lang="sw-KE"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sw-KE" b="1" kern="100" dirty="0">
                <a:effectLst/>
                <a:latin typeface="Calibri" panose="020F0502020204030204" pitchFamily="34" charset="0"/>
                <a:ea typeface="Times New Roman" panose="02020603050405020304" pitchFamily="18" charset="0"/>
                <a:cs typeface="Times New Roman" panose="02020603050405020304" pitchFamily="18" charset="0"/>
              </a:rPr>
              <a:t>-</a:t>
            </a:r>
            <a:r>
              <a:rPr lang="sw-KE" kern="100" dirty="0">
                <a:effectLst/>
                <a:latin typeface="Calibri" panose="020F0502020204030204" pitchFamily="34" charset="0"/>
                <a:ea typeface="Times New Roman" panose="02020603050405020304" pitchFamily="18" charset="0"/>
                <a:cs typeface="Times New Roman" panose="02020603050405020304" pitchFamily="18" charset="0"/>
              </a:rPr>
              <a:t> is making alive again those who have been alive but have fallen into a cold state. We revival what was once vibrante but has became dull. We are talking about beleivers whose love for God has grown cold. They need to be brought back to their first love and a healthy relationship with God.</a:t>
            </a:r>
            <a:endParaRPr lang="en-KE" kern="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8641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B62B0D-0CEC-3964-A8A3-B7A1389FC3E7}"/>
              </a:ext>
            </a:extLst>
          </p:cNvPr>
          <p:cNvSpPr>
            <a:spLocks noGrp="1"/>
          </p:cNvSpPr>
          <p:nvPr>
            <p:ph idx="1"/>
          </p:nvPr>
        </p:nvSpPr>
        <p:spPr>
          <a:xfrm>
            <a:off x="838200" y="1174749"/>
            <a:ext cx="10515600" cy="5002213"/>
          </a:xfrm>
        </p:spPr>
        <p:txBody>
          <a:bodyPr>
            <a:normAutofit/>
          </a:bodyPr>
          <a:lstStyle/>
          <a:p>
            <a:r>
              <a:rPr lang="sw-KE" kern="100" dirty="0">
                <a:effectLst/>
                <a:latin typeface="Calibri" panose="020F0502020204030204" pitchFamily="34" charset="0"/>
                <a:ea typeface="Times New Roman" panose="02020603050405020304" pitchFamily="18" charset="0"/>
                <a:cs typeface="Times New Roman" panose="02020603050405020304" pitchFamily="18" charset="0"/>
              </a:rPr>
              <a:t>Psalms 85: 4-7. ‘’</a:t>
            </a:r>
            <a:r>
              <a:rPr lang="en-KE" kern="100" baseline="30000" dirty="0">
                <a:solidFill>
                  <a:srgbClr val="000000"/>
                </a:solidFill>
                <a:effectLst/>
                <a:latin typeface="Calibri" panose="020F0502020204030204" pitchFamily="34" charset="0"/>
                <a:ea typeface="Times New Roman" panose="02020603050405020304" pitchFamily="18" charset="0"/>
                <a:cs typeface="Segoe UI" panose="020F0502020204030204" pitchFamily="34" charset="0"/>
              </a:rPr>
              <a:t> 4 </a:t>
            </a:r>
            <a:r>
              <a:rPr lang="en-KE" kern="100" dirty="0">
                <a:solidFill>
                  <a:srgbClr val="000000"/>
                </a:solidFill>
                <a:effectLst/>
                <a:latin typeface="Calibri" panose="020F0502020204030204" pitchFamily="34" charset="0"/>
                <a:ea typeface="Times New Roman" panose="02020603050405020304" pitchFamily="18" charset="0"/>
                <a:cs typeface="Segoe UI" panose="020F0502020204030204" pitchFamily="34" charset="0"/>
              </a:rPr>
              <a:t>Restore us again, God our Savior,</a:t>
            </a:r>
            <a:r>
              <a:rPr lang="en-KE" kern="100" dirty="0">
                <a:solidFill>
                  <a:srgbClr val="000000"/>
                </a:solidFill>
                <a:effectLst/>
                <a:latin typeface="Calibri" panose="020F0502020204030204" pitchFamily="34" charset="0"/>
                <a:ea typeface="Times New Roman" panose="02020603050405020304" pitchFamily="18" charset="0"/>
                <a:cs typeface="Courier New" panose="02070309020205020404" pitchFamily="49" charset="0"/>
              </a:rPr>
              <a:t> </a:t>
            </a:r>
            <a:r>
              <a:rPr lang="en-KE" kern="100" dirty="0">
                <a:solidFill>
                  <a:srgbClr val="000000"/>
                </a:solidFill>
                <a:effectLst/>
                <a:latin typeface="Calibri" panose="020F0502020204030204" pitchFamily="34" charset="0"/>
                <a:ea typeface="Times New Roman" panose="02020603050405020304" pitchFamily="18" charset="0"/>
                <a:cs typeface="Segoe UI" panose="020F0502020204030204" pitchFamily="34" charset="0"/>
              </a:rPr>
              <a:t>and put away your displeasure toward us.</a:t>
            </a:r>
            <a:br>
              <a:rPr lang="en-KE" kern="100" dirty="0">
                <a:solidFill>
                  <a:srgbClr val="000000"/>
                </a:solidFill>
                <a:effectLst/>
                <a:latin typeface="Calibri" panose="020F0502020204030204" pitchFamily="34" charset="0"/>
                <a:ea typeface="Times New Roman" panose="02020603050405020304" pitchFamily="18" charset="0"/>
                <a:cs typeface="Segoe UI" panose="020F0502020204030204" pitchFamily="34" charset="0"/>
              </a:rPr>
            </a:br>
            <a:r>
              <a:rPr lang="en-KE" kern="100" baseline="30000" dirty="0">
                <a:solidFill>
                  <a:srgbClr val="000000"/>
                </a:solidFill>
                <a:effectLst/>
                <a:latin typeface="Calibri" panose="020F0502020204030204" pitchFamily="34" charset="0"/>
                <a:ea typeface="Times New Roman" panose="02020603050405020304" pitchFamily="18" charset="0"/>
                <a:cs typeface="Segoe UI" panose="020F0502020204030204" pitchFamily="34" charset="0"/>
              </a:rPr>
              <a:t>5 </a:t>
            </a:r>
            <a:r>
              <a:rPr lang="en-KE" kern="100" dirty="0">
                <a:solidFill>
                  <a:srgbClr val="000000"/>
                </a:solidFill>
                <a:effectLst/>
                <a:latin typeface="Calibri" panose="020F0502020204030204" pitchFamily="34" charset="0"/>
                <a:ea typeface="Times New Roman" panose="02020603050405020304" pitchFamily="18" charset="0"/>
                <a:cs typeface="Segoe UI" panose="020F0502020204030204" pitchFamily="34" charset="0"/>
              </a:rPr>
              <a:t>Will you be angry with us forever</a:t>
            </a:r>
            <a:r>
              <a:rPr lang="sw-KE" kern="100" dirty="0">
                <a:solidFill>
                  <a:srgbClr val="000000"/>
                </a:solidFill>
                <a:effectLst/>
                <a:latin typeface="Calibri" panose="020F0502020204030204" pitchFamily="34" charset="0"/>
                <a:ea typeface="Times New Roman" panose="02020603050405020304" pitchFamily="18" charset="0"/>
                <a:cs typeface="Segoe UI" panose="020F0502020204030204" pitchFamily="34" charset="0"/>
              </a:rPr>
              <a:t>?</a:t>
            </a:r>
            <a:r>
              <a:rPr lang="en-KE" kern="100" dirty="0">
                <a:solidFill>
                  <a:srgbClr val="000000"/>
                </a:solidFill>
                <a:effectLst/>
                <a:latin typeface="Calibri" panose="020F0502020204030204" pitchFamily="34" charset="0"/>
                <a:ea typeface="Times New Roman" panose="02020603050405020304" pitchFamily="18" charset="0"/>
                <a:cs typeface="Courier New" panose="02070309020205020404" pitchFamily="49" charset="0"/>
              </a:rPr>
              <a:t>  </a:t>
            </a:r>
            <a:r>
              <a:rPr lang="en-KE" kern="100" dirty="0">
                <a:solidFill>
                  <a:srgbClr val="000000"/>
                </a:solidFill>
                <a:effectLst/>
                <a:latin typeface="Calibri" panose="020F0502020204030204" pitchFamily="34" charset="0"/>
                <a:ea typeface="Times New Roman" panose="02020603050405020304" pitchFamily="18" charset="0"/>
                <a:cs typeface="Segoe UI" panose="020F0502020204030204" pitchFamily="34" charset="0"/>
              </a:rPr>
              <a:t>Will you prolong your anger through all generations?</a:t>
            </a:r>
            <a:br>
              <a:rPr lang="en-KE" kern="100" dirty="0">
                <a:solidFill>
                  <a:srgbClr val="000000"/>
                </a:solidFill>
                <a:effectLst/>
                <a:latin typeface="Calibri" panose="020F0502020204030204" pitchFamily="34" charset="0"/>
                <a:ea typeface="Times New Roman" panose="02020603050405020304" pitchFamily="18" charset="0"/>
                <a:cs typeface="Segoe UI" panose="020F0502020204030204" pitchFamily="34" charset="0"/>
              </a:rPr>
            </a:br>
            <a:r>
              <a:rPr lang="en-KE" kern="100" baseline="30000" dirty="0">
                <a:solidFill>
                  <a:srgbClr val="000000"/>
                </a:solidFill>
                <a:effectLst/>
                <a:latin typeface="Calibri" panose="020F0502020204030204" pitchFamily="34" charset="0"/>
                <a:ea typeface="Times New Roman" panose="02020603050405020304" pitchFamily="18" charset="0"/>
                <a:cs typeface="Segoe UI" panose="020F0502020204030204" pitchFamily="34" charset="0"/>
              </a:rPr>
              <a:t>6 </a:t>
            </a:r>
            <a:r>
              <a:rPr lang="en-KE" kern="100" dirty="0">
                <a:solidFill>
                  <a:srgbClr val="000000"/>
                </a:solidFill>
                <a:effectLst/>
                <a:latin typeface="Calibri" panose="020F0502020204030204" pitchFamily="34" charset="0"/>
                <a:ea typeface="Times New Roman" panose="02020603050405020304" pitchFamily="18" charset="0"/>
                <a:cs typeface="Segoe UI" panose="020F0502020204030204" pitchFamily="34" charset="0"/>
              </a:rPr>
              <a:t>Will you not revive us again,</a:t>
            </a:r>
            <a:r>
              <a:rPr lang="en-KE" kern="100" dirty="0">
                <a:solidFill>
                  <a:srgbClr val="000000"/>
                </a:solidFill>
                <a:effectLst/>
                <a:latin typeface="Calibri" panose="020F0502020204030204" pitchFamily="34" charset="0"/>
                <a:ea typeface="Times New Roman" panose="02020603050405020304" pitchFamily="18" charset="0"/>
                <a:cs typeface="Courier New" panose="02070309020205020404" pitchFamily="49" charset="0"/>
              </a:rPr>
              <a:t> </a:t>
            </a:r>
            <a:r>
              <a:rPr lang="en-KE" kern="100" dirty="0">
                <a:solidFill>
                  <a:srgbClr val="000000"/>
                </a:solidFill>
                <a:effectLst/>
                <a:latin typeface="Calibri" panose="020F0502020204030204" pitchFamily="34" charset="0"/>
                <a:ea typeface="Times New Roman" panose="02020603050405020304" pitchFamily="18" charset="0"/>
                <a:cs typeface="Segoe UI" panose="020F0502020204030204" pitchFamily="34" charset="0"/>
              </a:rPr>
              <a:t>that your people may rejoice in you?</a:t>
            </a:r>
            <a:br>
              <a:rPr lang="en-KE" kern="100" dirty="0">
                <a:solidFill>
                  <a:srgbClr val="000000"/>
                </a:solidFill>
                <a:effectLst/>
                <a:latin typeface="Calibri" panose="020F0502020204030204" pitchFamily="34" charset="0"/>
                <a:ea typeface="Times New Roman" panose="02020603050405020304" pitchFamily="18" charset="0"/>
                <a:cs typeface="Segoe UI" panose="020F0502020204030204" pitchFamily="34" charset="0"/>
              </a:rPr>
            </a:br>
            <a:r>
              <a:rPr lang="en-KE" kern="100" baseline="30000" dirty="0">
                <a:solidFill>
                  <a:srgbClr val="000000"/>
                </a:solidFill>
                <a:effectLst/>
                <a:latin typeface="Calibri" panose="020F0502020204030204" pitchFamily="34" charset="0"/>
                <a:ea typeface="Times New Roman" panose="02020603050405020304" pitchFamily="18" charset="0"/>
                <a:cs typeface="Segoe UI" panose="020F0502020204030204" pitchFamily="34" charset="0"/>
              </a:rPr>
              <a:t>7 </a:t>
            </a:r>
            <a:r>
              <a:rPr lang="en-KE" kern="100" dirty="0">
                <a:solidFill>
                  <a:srgbClr val="000000"/>
                </a:solidFill>
                <a:effectLst/>
                <a:latin typeface="Calibri" panose="020F0502020204030204" pitchFamily="34" charset="0"/>
                <a:ea typeface="Times New Roman" panose="02020603050405020304" pitchFamily="18" charset="0"/>
                <a:cs typeface="Segoe UI" panose="020F0502020204030204" pitchFamily="34" charset="0"/>
              </a:rPr>
              <a:t>Show us your unfailing love, Lord,</a:t>
            </a:r>
            <a:r>
              <a:rPr lang="en-KE" kern="100" dirty="0">
                <a:solidFill>
                  <a:srgbClr val="000000"/>
                </a:solidFill>
                <a:effectLst/>
                <a:latin typeface="Calibri" panose="020F0502020204030204" pitchFamily="34" charset="0"/>
                <a:ea typeface="Times New Roman" panose="02020603050405020304" pitchFamily="18" charset="0"/>
                <a:cs typeface="Courier New" panose="02070309020205020404" pitchFamily="49" charset="0"/>
              </a:rPr>
              <a:t> </a:t>
            </a:r>
            <a:r>
              <a:rPr lang="en-KE" kern="100" dirty="0">
                <a:solidFill>
                  <a:srgbClr val="000000"/>
                </a:solidFill>
                <a:effectLst/>
                <a:latin typeface="Calibri" panose="020F0502020204030204" pitchFamily="34" charset="0"/>
                <a:ea typeface="Times New Roman" panose="02020603050405020304" pitchFamily="18" charset="0"/>
                <a:cs typeface="Segoe UI" panose="020F0502020204030204" pitchFamily="34" charset="0"/>
              </a:rPr>
              <a:t>and grant us your salvation</a:t>
            </a:r>
            <a:r>
              <a:rPr lang="sw-KE" kern="100" dirty="0">
                <a:solidFill>
                  <a:srgbClr val="000000"/>
                </a:solidFill>
                <a:effectLst/>
                <a:latin typeface="Calibri" panose="020F0502020204030204" pitchFamily="34" charset="0"/>
                <a:ea typeface="Times New Roman" panose="02020603050405020304" pitchFamily="18" charset="0"/>
                <a:cs typeface="Segoe UI" panose="020F0502020204030204" pitchFamily="34" charset="0"/>
              </a:rPr>
              <a:t>’’</a:t>
            </a:r>
            <a:r>
              <a:rPr lang="en-KE" kern="100" dirty="0">
                <a:solidFill>
                  <a:srgbClr val="000000"/>
                </a:solidFill>
                <a:effectLst/>
                <a:latin typeface="Calibri" panose="020F0502020204030204" pitchFamily="34" charset="0"/>
                <a:ea typeface="Times New Roman" panose="02020603050405020304" pitchFamily="18" charset="0"/>
                <a:cs typeface="Segoe UI" panose="020F0502020204030204" pitchFamily="34" charset="0"/>
              </a:rPr>
              <a:t>.</a:t>
            </a:r>
            <a:endParaRPr lang="sw-KE" kern="100" dirty="0">
              <a:solidFill>
                <a:srgbClr val="000000"/>
              </a:solidFill>
              <a:latin typeface="Calibri" panose="020F0502020204030204" pitchFamily="34" charset="0"/>
              <a:ea typeface="Times New Roman" panose="02020603050405020304" pitchFamily="18" charset="0"/>
              <a:cs typeface="Segoe UI" panose="020F0502020204030204" pitchFamily="34" charset="0"/>
            </a:endParaRPr>
          </a:p>
          <a:p>
            <a:endParaRPr lang="sw-KE" kern="100" dirty="0">
              <a:solidFill>
                <a:srgbClr val="000000"/>
              </a:solidFill>
              <a:effectLst/>
              <a:latin typeface="Calibri" panose="020F0502020204030204" pitchFamily="34" charset="0"/>
              <a:ea typeface="Times New Roman" panose="02020603050405020304" pitchFamily="18" charset="0"/>
              <a:cs typeface="Segoe UI" panose="020F0502020204030204" pitchFamily="34" charset="0"/>
            </a:endParaRPr>
          </a:p>
          <a:p>
            <a:r>
              <a:rPr lang="sw-KE" kern="100" dirty="0">
                <a:effectLst/>
                <a:latin typeface="Calibri" panose="020F0502020204030204" pitchFamily="34" charset="0"/>
                <a:ea typeface="Times New Roman" panose="02020603050405020304" pitchFamily="18" charset="0"/>
                <a:cs typeface="Times New Roman" panose="02020603050405020304" pitchFamily="18" charset="0"/>
              </a:rPr>
              <a:t>Habakkuk 3: 2. ‘’Lord, I have heard of your fame; I stand in awe of your deeds, O Lord. Renew them in our day, in our time make them known; in wrath remember Mercy’’. </a:t>
            </a:r>
            <a:endParaRPr lang="en-KE"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KE" kern="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5625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9C7F89-9E72-6D49-011F-603179A2892F}"/>
              </a:ext>
            </a:extLst>
          </p:cNvPr>
          <p:cNvSpPr>
            <a:spLocks noGrp="1"/>
          </p:cNvSpPr>
          <p:nvPr>
            <p:ph idx="1"/>
          </p:nvPr>
        </p:nvSpPr>
        <p:spPr>
          <a:xfrm>
            <a:off x="838200" y="973667"/>
            <a:ext cx="10515600" cy="5482166"/>
          </a:xfrm>
        </p:spPr>
        <p:txBody>
          <a:bodyPr>
            <a:noAutofit/>
          </a:bodyPr>
          <a:lstStyle/>
          <a:p>
            <a:pPr lvl="3"/>
            <a:r>
              <a:rPr lang="sw-KE" b="1" kern="100" dirty="0">
                <a:latin typeface="Calibri" panose="020F0502020204030204" pitchFamily="34" charset="0"/>
                <a:ea typeface="Times New Roman" panose="02020603050405020304" pitchFamily="18" charset="0"/>
                <a:cs typeface="Times New Roman" panose="02020603050405020304" pitchFamily="18" charset="0"/>
              </a:rPr>
              <a:t>Similar Terms</a:t>
            </a:r>
          </a:p>
          <a:p>
            <a:r>
              <a:rPr lang="sw-KE" b="1" kern="100" dirty="0">
                <a:effectLst/>
                <a:latin typeface="Calibri" panose="020F0502020204030204" pitchFamily="34" charset="0"/>
                <a:ea typeface="Times New Roman" panose="02020603050405020304" pitchFamily="18" charset="0"/>
                <a:cs typeface="Times New Roman" panose="02020603050405020304" pitchFamily="18" charset="0"/>
              </a:rPr>
              <a:t>Restore-</a:t>
            </a:r>
            <a:r>
              <a:rPr lang="sw-KE" kern="100" dirty="0">
                <a:effectLst/>
                <a:latin typeface="Calibri" panose="020F0502020204030204" pitchFamily="34" charset="0"/>
                <a:ea typeface="Times New Roman" panose="02020603050405020304" pitchFamily="18" charset="0"/>
                <a:cs typeface="Times New Roman" panose="02020603050405020304" pitchFamily="18" charset="0"/>
              </a:rPr>
              <a:t> this would also mean repairing, returning to a previous state of being.</a:t>
            </a:r>
            <a:endParaRPr lang="en-KE"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r>
              <a:rPr lang="sw-KE" sz="2000" kern="100" dirty="0">
                <a:effectLst/>
                <a:latin typeface="Calibri" panose="020F0502020204030204" pitchFamily="34" charset="0"/>
                <a:ea typeface="Times New Roman" panose="02020603050405020304" pitchFamily="18" charset="0"/>
                <a:cs typeface="Times New Roman" panose="02020603050405020304" pitchFamily="18" charset="0"/>
              </a:rPr>
              <a:t>Psalms 51: 12. ‘’Restore to me the joy of your salvation and grant me a willing spirit, to sustain me’’. </a:t>
            </a:r>
            <a:endParaRPr lang="en-KE" sz="20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KE"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sw-KE" b="1" kern="100" dirty="0">
                <a:effectLst/>
                <a:latin typeface="Calibri" panose="020F0502020204030204" pitchFamily="34" charset="0"/>
                <a:ea typeface="Times New Roman" panose="02020603050405020304" pitchFamily="18" charset="0"/>
                <a:cs typeface="Times New Roman" panose="02020603050405020304" pitchFamily="18" charset="0"/>
              </a:rPr>
              <a:t>Awakening-</a:t>
            </a:r>
            <a:r>
              <a:rPr lang="sw-KE" kern="100" dirty="0">
                <a:effectLst/>
                <a:latin typeface="Calibri" panose="020F0502020204030204" pitchFamily="34" charset="0"/>
                <a:ea typeface="Times New Roman" panose="02020603050405020304" pitchFamily="18" charset="0"/>
                <a:cs typeface="Times New Roman" panose="02020603050405020304" pitchFamily="18" charset="0"/>
              </a:rPr>
              <a:t> this is God’s quickening visitation of his people, touching their hearts and depeening his work of grace. The terms revival, restore, awakening would all be used to refer to the same spiritual activity. That is the movement of our spiritual lives back to the expected proper relationship with God.  </a:t>
            </a:r>
          </a:p>
          <a:p>
            <a:pPr marL="0" indent="0">
              <a:buNone/>
            </a:pPr>
            <a:r>
              <a:rPr lang="sw-KE" sz="2000" kern="100" dirty="0">
                <a:effectLst/>
                <a:latin typeface="Calibri" panose="020F0502020204030204" pitchFamily="34" charset="0"/>
                <a:ea typeface="Times New Roman" panose="02020603050405020304" pitchFamily="18" charset="0"/>
                <a:cs typeface="Times New Roman" panose="02020603050405020304" pitchFamily="18" charset="0"/>
              </a:rPr>
              <a:t>Revelation 2: 4-7. </a:t>
            </a:r>
            <a:r>
              <a:rPr lang="en-KE" sz="2000" b="1" kern="100" baseline="30000" dirty="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4 </a:t>
            </a:r>
            <a:r>
              <a:rPr lang="sw-KE" sz="2000" kern="100" dirty="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‘’Y</a:t>
            </a:r>
            <a:r>
              <a:rPr lang="en-KE" sz="2000" kern="100" dirty="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et I hold this against you: You have forsaken the love you had at first. </a:t>
            </a:r>
            <a:r>
              <a:rPr lang="en-KE" sz="2000" b="1" kern="100" baseline="30000" dirty="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5 </a:t>
            </a:r>
            <a:r>
              <a:rPr lang="en-KE" sz="2000" kern="100" dirty="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Consider how far you have fallen! Repent and do the things you did at first. If you do not repent, I will come to you and remove your lampstand from its place. </a:t>
            </a:r>
            <a:r>
              <a:rPr lang="en-KE" sz="2000" b="1" kern="100" baseline="30000" dirty="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6 </a:t>
            </a:r>
            <a:r>
              <a:rPr lang="en-KE" sz="2000" kern="100" dirty="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But you have this in your favor: You hate the practices of the Nicolaitans, which I also hate</a:t>
            </a:r>
            <a:r>
              <a:rPr lang="sw-KE" sz="2000" kern="100" dirty="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a:t>
            </a:r>
            <a:r>
              <a:rPr lang="en-KE" sz="2000" kern="100" dirty="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en-KE" sz="2000" kern="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9491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4A0C20-0209-DED8-566A-DAE6B7A4CEFA}"/>
              </a:ext>
            </a:extLst>
          </p:cNvPr>
          <p:cNvSpPr>
            <a:spLocks noGrp="1"/>
          </p:cNvSpPr>
          <p:nvPr>
            <p:ph idx="1"/>
          </p:nvPr>
        </p:nvSpPr>
        <p:spPr>
          <a:xfrm>
            <a:off x="1121832" y="998491"/>
            <a:ext cx="10549467" cy="5453638"/>
          </a:xfrm>
        </p:spPr>
        <p:txBody>
          <a:bodyPr>
            <a:normAutofit/>
          </a:bodyPr>
          <a:lstStyle/>
          <a:p>
            <a:pPr marL="0" indent="0">
              <a:buNone/>
            </a:pPr>
            <a:endParaRPr lang="sw-KE" sz="2400" b="1" kern="100" dirty="0">
              <a:solidFill>
                <a:schemeClr val="bg1">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sw-KE" sz="2400" b="1" kern="100" dirty="0">
              <a:solidFill>
                <a:schemeClr val="bg1">
                  <a:lumMod val="10000"/>
                </a:schemeClr>
              </a:solidFill>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sw-KE" sz="2400" b="1" kern="100" dirty="0">
              <a:solidFill>
                <a:schemeClr val="bg1">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sw-KE" sz="2400" b="1" kern="100" dirty="0">
              <a:solidFill>
                <a:schemeClr val="bg1">
                  <a:lumMod val="10000"/>
                </a:schemeClr>
              </a:solidFill>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sw-KE" sz="2400" b="1" kern="100" dirty="0">
              <a:solidFill>
                <a:schemeClr val="bg1">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r>
              <a:rPr lang="sw-KE" sz="2400" b="1" kern="100" dirty="0">
                <a:solidFill>
                  <a:schemeClr val="bg1">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rPr>
              <a:t>Purpose of Revival</a:t>
            </a:r>
            <a:endParaRPr lang="en-KE" sz="2400" kern="100" dirty="0">
              <a:solidFill>
                <a:schemeClr val="bg1">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r>
              <a:rPr lang="en-KE" sz="1800" kern="100" dirty="0">
                <a:solidFill>
                  <a:schemeClr val="bg1">
                    <a:lumMod val="10000"/>
                  </a:schemeClr>
                </a:solidFill>
                <a:effectLst/>
                <a:latin typeface="Calibri" panose="020F0502020204030204" pitchFamily="34" charset="0"/>
                <a:ea typeface="Times New Roman" panose="02020603050405020304" pitchFamily="18" charset="0"/>
                <a:cs typeface="Arial" panose="020B0604020202020204" pitchFamily="34" charset="0"/>
              </a:rPr>
              <a:t>The purpose of revival </a:t>
            </a:r>
            <a:r>
              <a:rPr lang="sw-KE" sz="1800" kern="100" dirty="0">
                <a:solidFill>
                  <a:schemeClr val="bg1">
                    <a:lumMod val="10000"/>
                  </a:schemeClr>
                </a:solidFill>
                <a:effectLst/>
                <a:latin typeface="Calibri" panose="020F0502020204030204" pitchFamily="34" charset="0"/>
                <a:ea typeface="Times New Roman" panose="02020603050405020304" pitchFamily="18" charset="0"/>
                <a:cs typeface="Arial" panose="020B0604020202020204" pitchFamily="34" charset="0"/>
              </a:rPr>
              <a:t> it to restore the presence of God and bring us back to a proper relationship with God. </a:t>
            </a:r>
            <a:r>
              <a:rPr lang="en-KE" sz="1800" kern="100" dirty="0">
                <a:solidFill>
                  <a:schemeClr val="bg1">
                    <a:lumMod val="10000"/>
                  </a:schemeClr>
                </a:solidFill>
                <a:effectLst/>
                <a:latin typeface="Calibri" panose="020F0502020204030204" pitchFamily="34" charset="0"/>
                <a:ea typeface="Times New Roman" panose="02020603050405020304" pitchFamily="18" charset="0"/>
                <a:cs typeface="Arial" panose="020B0604020202020204" pitchFamily="34" charset="0"/>
              </a:rPr>
              <a:t>It awakens </a:t>
            </a:r>
            <a:r>
              <a:rPr lang="sw-KE" sz="1800" kern="100" dirty="0">
                <a:solidFill>
                  <a:schemeClr val="bg1">
                    <a:lumMod val="10000"/>
                  </a:schemeClr>
                </a:solidFill>
                <a:effectLst/>
                <a:latin typeface="Calibri" panose="020F0502020204030204" pitchFamily="34" charset="0"/>
                <a:ea typeface="Times New Roman" panose="02020603050405020304" pitchFamily="18" charset="0"/>
                <a:cs typeface="Arial" panose="020B0604020202020204" pitchFamily="34" charset="0"/>
              </a:rPr>
              <a:t>our </a:t>
            </a:r>
            <a:r>
              <a:rPr lang="en-KE" sz="1800" kern="100" dirty="0">
                <a:solidFill>
                  <a:schemeClr val="bg1">
                    <a:lumMod val="10000"/>
                  </a:schemeClr>
                </a:solidFill>
                <a:effectLst/>
                <a:latin typeface="Calibri" panose="020F0502020204030204" pitchFamily="34" charset="0"/>
                <a:ea typeface="Times New Roman" panose="02020603050405020304" pitchFamily="18" charset="0"/>
                <a:cs typeface="Arial" panose="020B0604020202020204" pitchFamily="34" charset="0"/>
              </a:rPr>
              <a:t>hearts</a:t>
            </a:r>
            <a:r>
              <a:rPr lang="sw-KE" sz="1800" kern="100" dirty="0">
                <a:solidFill>
                  <a:schemeClr val="bg1">
                    <a:lumMod val="10000"/>
                  </a:schemeClr>
                </a:solidFill>
                <a:effectLst/>
                <a:latin typeface="Calibri" panose="020F0502020204030204" pitchFamily="34" charset="0"/>
                <a:ea typeface="Times New Roman" panose="02020603050405020304" pitchFamily="18" charset="0"/>
                <a:cs typeface="Arial" panose="020B0604020202020204" pitchFamily="34" charset="0"/>
              </a:rPr>
              <a:t> to be intune with God.</a:t>
            </a:r>
          </a:p>
          <a:p>
            <a:endParaRPr lang="sw-KE" sz="1800" kern="100" dirty="0">
              <a:solidFill>
                <a:schemeClr val="bg1">
                  <a:lumMod val="10000"/>
                </a:schemeClr>
              </a:solidFill>
              <a:effectLst/>
              <a:latin typeface="Calibri" panose="020F0502020204030204" pitchFamily="34" charset="0"/>
              <a:ea typeface="Times New Roman" panose="02020603050405020304" pitchFamily="18" charset="0"/>
              <a:cs typeface="Arial" panose="020B0604020202020204" pitchFamily="34" charset="0"/>
            </a:endParaRPr>
          </a:p>
          <a:p>
            <a:pPr marL="0" indent="0">
              <a:buNone/>
            </a:pPr>
            <a:endParaRPr lang="en-KE" sz="1800" kern="100" dirty="0">
              <a:solidFill>
                <a:schemeClr val="bg1">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1496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3AC00-E672-FFC1-C765-39CF1640A4C9}"/>
              </a:ext>
            </a:extLst>
          </p:cNvPr>
          <p:cNvSpPr>
            <a:spLocks noGrp="1"/>
          </p:cNvSpPr>
          <p:nvPr>
            <p:ph type="title"/>
          </p:nvPr>
        </p:nvSpPr>
        <p:spPr>
          <a:xfrm>
            <a:off x="573617" y="227542"/>
            <a:ext cx="10515600" cy="1325563"/>
          </a:xfrm>
        </p:spPr>
        <p:txBody>
          <a:bodyPr/>
          <a:lstStyle/>
          <a:p>
            <a:r>
              <a:rPr lang="sw-KE" dirty="0"/>
              <a:t>Indicators that God’s people need Revival</a:t>
            </a:r>
            <a:endParaRPr lang="en-KE" dirty="0"/>
          </a:p>
        </p:txBody>
      </p:sp>
      <p:sp>
        <p:nvSpPr>
          <p:cNvPr id="3" name="Content Placeholder 2">
            <a:extLst>
              <a:ext uri="{FF2B5EF4-FFF2-40B4-BE49-F238E27FC236}">
                <a16:creationId xmlns:a16="http://schemas.microsoft.com/office/drawing/2014/main" id="{6BB4F927-2D37-A1A6-EDDA-193402ACD5B9}"/>
              </a:ext>
            </a:extLst>
          </p:cNvPr>
          <p:cNvSpPr>
            <a:spLocks noGrp="1"/>
          </p:cNvSpPr>
          <p:nvPr>
            <p:ph idx="1"/>
          </p:nvPr>
        </p:nvSpPr>
        <p:spPr/>
        <p:txBody>
          <a:bodyPr>
            <a:normAutofit fontScale="77500" lnSpcReduction="20000"/>
          </a:bodyPr>
          <a:lstStyle/>
          <a:p>
            <a:pPr marL="0" indent="0">
              <a:buNone/>
            </a:pPr>
            <a:endParaRPr lang="en-KE" sz="3600" b="1" kern="100" dirty="0">
              <a:solidFill>
                <a:schemeClr val="bg1">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w-KE" sz="2800" kern="100" dirty="0">
                <a:solidFill>
                  <a:schemeClr val="bg1">
                    <a:lumMod val="10000"/>
                  </a:schemeClr>
                </a:solidFill>
                <a:effectLst/>
                <a:latin typeface="Calibri" panose="020F0502020204030204" pitchFamily="34" charset="0"/>
                <a:ea typeface="Times New Roman" panose="02020603050405020304" pitchFamily="18" charset="0"/>
                <a:cs typeface="Arial" panose="020B0604020202020204" pitchFamily="34" charset="0"/>
              </a:rPr>
              <a:t>Sin is obvious. It is seemingly accepted as part of life. There is generally spiritual decline and despair. </a:t>
            </a:r>
            <a:endParaRPr lang="en-KE" sz="2800" kern="100" dirty="0">
              <a:solidFill>
                <a:schemeClr val="bg1">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en-KE" sz="2800" kern="100" dirty="0">
                <a:solidFill>
                  <a:schemeClr val="bg1">
                    <a:lumMod val="10000"/>
                  </a:schemeClr>
                </a:solidFill>
                <a:effectLst/>
                <a:latin typeface="Calibri" panose="020F0502020204030204" pitchFamily="34" charset="0"/>
                <a:ea typeface="Times New Roman" panose="02020603050405020304" pitchFamily="18" charset="0"/>
                <a:cs typeface="Arial" panose="020B0604020202020204" pitchFamily="34" charset="0"/>
              </a:rPr>
              <a:t>Dullness in receiving the word of God. No longing for the word of God. The thirst and hunger for God and his word is not felt. </a:t>
            </a:r>
            <a:endParaRPr lang="en-KE" sz="2800" kern="100" dirty="0">
              <a:solidFill>
                <a:schemeClr val="bg1">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w-KE" sz="2800" kern="100" dirty="0">
                <a:solidFill>
                  <a:schemeClr val="bg1">
                    <a:lumMod val="10000"/>
                  </a:schemeClr>
                </a:solidFill>
                <a:effectLst/>
                <a:latin typeface="Calibri" panose="020F0502020204030204" pitchFamily="34" charset="0"/>
                <a:ea typeface="Times New Roman" panose="02020603050405020304" pitchFamily="18" charset="0"/>
                <a:cs typeface="Arial" panose="020B0604020202020204" pitchFamily="34" charset="0"/>
              </a:rPr>
              <a:t> </a:t>
            </a:r>
            <a:r>
              <a:rPr lang="en-KE" sz="2800" kern="100" dirty="0">
                <a:solidFill>
                  <a:schemeClr val="bg1">
                    <a:lumMod val="10000"/>
                  </a:schemeClr>
                </a:solidFill>
                <a:effectLst/>
                <a:latin typeface="Calibri" panose="020F0502020204030204" pitchFamily="34" charset="0"/>
                <a:ea typeface="Times New Roman" panose="02020603050405020304" pitchFamily="18" charset="0"/>
                <a:cs typeface="Arial" panose="020B0604020202020204" pitchFamily="34" charset="0"/>
              </a:rPr>
              <a:t>No or little desire for prayer and worship. These become just rituals and a tradition.</a:t>
            </a:r>
            <a:endParaRPr lang="en-KE" sz="2800" kern="100" dirty="0">
              <a:solidFill>
                <a:schemeClr val="bg1">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en-KE" sz="2800" kern="100" dirty="0">
                <a:solidFill>
                  <a:schemeClr val="bg1">
                    <a:lumMod val="10000"/>
                  </a:schemeClr>
                </a:solidFill>
                <a:effectLst/>
                <a:latin typeface="Calibri" panose="020F0502020204030204" pitchFamily="34" charset="0"/>
                <a:ea typeface="Times New Roman" panose="02020603050405020304" pitchFamily="18" charset="0"/>
                <a:cs typeface="Arial" panose="020B0604020202020204" pitchFamily="34" charset="0"/>
              </a:rPr>
              <a:t>No desire for the lost sinners. Witnessing and evangelism are rare. </a:t>
            </a:r>
            <a:endParaRPr lang="en-KE" sz="2800" kern="100" dirty="0">
              <a:solidFill>
                <a:schemeClr val="bg1">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en-KE" sz="2800" kern="100" dirty="0">
                <a:solidFill>
                  <a:schemeClr val="bg1">
                    <a:lumMod val="10000"/>
                  </a:schemeClr>
                </a:solidFill>
                <a:effectLst/>
                <a:latin typeface="Calibri" panose="020F0502020204030204" pitchFamily="34" charset="0"/>
                <a:ea typeface="Times New Roman" panose="02020603050405020304" pitchFamily="18" charset="0"/>
                <a:cs typeface="Arial" panose="020B0604020202020204" pitchFamily="34" charset="0"/>
              </a:rPr>
              <a:t>No desire or longing for second coming of the Jesus Christ. </a:t>
            </a:r>
            <a:endParaRPr lang="en-KE" sz="2800" kern="100" dirty="0">
              <a:solidFill>
                <a:schemeClr val="bg1">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en-KE" sz="2800" kern="100" dirty="0">
                <a:solidFill>
                  <a:schemeClr val="bg1">
                    <a:lumMod val="10000"/>
                  </a:schemeClr>
                </a:solidFill>
                <a:effectLst/>
                <a:latin typeface="Calibri" panose="020F0502020204030204" pitchFamily="34" charset="0"/>
                <a:ea typeface="Times New Roman" panose="02020603050405020304" pitchFamily="18" charset="0"/>
                <a:cs typeface="Arial" panose="020B0604020202020204" pitchFamily="34" charset="0"/>
              </a:rPr>
              <a:t>No signs that we are dependent on the Holy Spirit</a:t>
            </a:r>
            <a:endParaRPr lang="en-KE" sz="2800" kern="100" dirty="0">
              <a:solidFill>
                <a:schemeClr val="bg1">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en-KE" sz="2800" kern="100" dirty="0">
                <a:solidFill>
                  <a:schemeClr val="bg1">
                    <a:lumMod val="10000"/>
                  </a:schemeClr>
                </a:solidFill>
                <a:effectLst/>
                <a:latin typeface="Calibri" panose="020F0502020204030204" pitchFamily="34" charset="0"/>
                <a:ea typeface="Times New Roman" panose="02020603050405020304" pitchFamily="18" charset="0"/>
                <a:cs typeface="Arial" panose="020B0604020202020204" pitchFamily="34" charset="0"/>
              </a:rPr>
              <a:t>No fear of God and instead reliance on people and the world systems. </a:t>
            </a:r>
            <a:endParaRPr lang="en-KE" sz="2800" kern="100" dirty="0">
              <a:solidFill>
                <a:schemeClr val="bg1">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en-KE" sz="2800" kern="100" dirty="0">
                <a:solidFill>
                  <a:schemeClr val="bg1">
                    <a:lumMod val="10000"/>
                  </a:schemeClr>
                </a:solidFill>
                <a:effectLst/>
                <a:latin typeface="Calibri" panose="020F0502020204030204" pitchFamily="34" charset="0"/>
                <a:ea typeface="Times New Roman" panose="02020603050405020304" pitchFamily="18" charset="0"/>
                <a:cs typeface="Arial" panose="020B0604020202020204" pitchFamily="34" charset="0"/>
              </a:rPr>
              <a:t>Worldliness in the church and believers' lives.  Accommodation of worldly practices. </a:t>
            </a:r>
            <a:endParaRPr lang="en-KE" sz="2800" kern="100" dirty="0">
              <a:solidFill>
                <a:schemeClr val="bg1">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en-KE" sz="2800" kern="100" dirty="0">
                <a:solidFill>
                  <a:schemeClr val="bg1">
                    <a:lumMod val="10000"/>
                  </a:schemeClr>
                </a:solidFill>
                <a:effectLst/>
                <a:latin typeface="Calibri" panose="020F0502020204030204" pitchFamily="34" charset="0"/>
                <a:ea typeface="Times New Roman" panose="02020603050405020304" pitchFamily="18" charset="0"/>
                <a:cs typeface="Arial" panose="020B0604020202020204" pitchFamily="34" charset="0"/>
              </a:rPr>
              <a:t>Broken marriages and families. </a:t>
            </a:r>
            <a:endParaRPr lang="en-KE" dirty="0"/>
          </a:p>
        </p:txBody>
      </p:sp>
    </p:spTree>
    <p:extLst>
      <p:ext uri="{BB962C8B-B14F-4D97-AF65-F5344CB8AC3E}">
        <p14:creationId xmlns:p14="http://schemas.microsoft.com/office/powerpoint/2010/main" val="1394393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DC02F2-0FC9-45D0-AA77-C70584FFD2DB}"/>
              </a:ext>
            </a:extLst>
          </p:cNvPr>
          <p:cNvSpPr>
            <a:spLocks noGrp="1"/>
          </p:cNvSpPr>
          <p:nvPr>
            <p:ph idx="1"/>
          </p:nvPr>
        </p:nvSpPr>
        <p:spPr>
          <a:xfrm>
            <a:off x="838200" y="1037167"/>
            <a:ext cx="10515600" cy="5139796"/>
          </a:xfrm>
        </p:spPr>
        <p:txBody>
          <a:bodyPr>
            <a:normAutofit fontScale="92500" lnSpcReduction="10000"/>
          </a:bodyPr>
          <a:lstStyle/>
          <a:p>
            <a:pPr marL="0" indent="0">
              <a:buNone/>
            </a:pPr>
            <a:r>
              <a:rPr lang="sw-KE" sz="3000" b="1" kern="100" dirty="0">
                <a:effectLst/>
                <a:latin typeface="Calibri" panose="020F0502020204030204" pitchFamily="34" charset="0"/>
                <a:ea typeface="Times New Roman" panose="02020603050405020304" pitchFamily="18" charset="0"/>
                <a:cs typeface="Times New Roman" panose="02020603050405020304" pitchFamily="18" charset="0"/>
              </a:rPr>
              <a:t>Revivals in the Bible</a:t>
            </a:r>
            <a:endParaRPr lang="en-KE" sz="3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w-KE" sz="2400" kern="100" dirty="0">
                <a:effectLst/>
                <a:latin typeface="Calibri" panose="020F0502020204030204" pitchFamily="34" charset="0"/>
                <a:ea typeface="Times New Roman" panose="02020603050405020304" pitchFamily="18" charset="0"/>
                <a:cs typeface="Times New Roman" panose="02020603050405020304" pitchFamily="18" charset="0"/>
              </a:rPr>
              <a:t>The book of Judges has 7 cycles of revival. Where people sin against God by turning to worship others gods. God raises a nation to punish his people by oppressing them. The people would cry to God and he would send a delivery. Afterseveral years, the people would grow cold against God and being gracious and merciful, he would hear their cry and send a judge as their deliverer. </a:t>
            </a:r>
            <a:endParaRPr lang="en-KE"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w-KE" sz="2400" kern="100" dirty="0">
                <a:effectLst/>
                <a:latin typeface="Calibri" panose="020F0502020204030204" pitchFamily="34" charset="0"/>
                <a:ea typeface="Times New Roman" panose="02020603050405020304" pitchFamily="18" charset="0"/>
                <a:cs typeface="Times New Roman" panose="02020603050405020304" pitchFamily="18" charset="0"/>
              </a:rPr>
              <a:t>Prophet Samuel brought a lot OF reforms/restoration to the nation of Israel. At his coming the word of God was rare and sin was tolorated as seen in Eli’s family. </a:t>
            </a:r>
            <a:endParaRPr lang="en-KE"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w-KE" sz="2400" kern="100" dirty="0">
                <a:effectLst/>
                <a:latin typeface="Calibri" panose="020F0502020204030204" pitchFamily="34" charset="0"/>
                <a:ea typeface="Times New Roman" panose="02020603050405020304" pitchFamily="18" charset="0"/>
                <a:cs typeface="Times New Roman" panose="02020603050405020304" pitchFamily="18" charset="0"/>
              </a:rPr>
              <a:t>Revival under king Hezekiah. 2 Chronicles 29-31.</a:t>
            </a:r>
            <a:endParaRPr lang="en-KE"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w-KE" sz="2400" kern="100" dirty="0">
                <a:effectLst/>
                <a:latin typeface="Calibri" panose="020F0502020204030204" pitchFamily="34" charset="0"/>
                <a:ea typeface="Times New Roman" panose="02020603050405020304" pitchFamily="18" charset="0"/>
                <a:cs typeface="Times New Roman" panose="02020603050405020304" pitchFamily="18" charset="0"/>
              </a:rPr>
              <a:t>Revival under king Josiah. 2 chronicles 34. </a:t>
            </a:r>
            <a:endParaRPr lang="en-KE"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w-KE" sz="2400" kern="100" dirty="0">
                <a:effectLst/>
                <a:latin typeface="Calibri" panose="020F0502020204030204" pitchFamily="34" charset="0"/>
                <a:ea typeface="Times New Roman" panose="02020603050405020304" pitchFamily="18" charset="0"/>
                <a:cs typeface="Times New Roman" panose="02020603050405020304" pitchFamily="18" charset="0"/>
              </a:rPr>
              <a:t>Ezra lead a revival to the exiles who had returned from captivity (Nehemiah chapter 8-9). There was covenant renewal and a return to obedince to God. </a:t>
            </a:r>
            <a:endParaRPr lang="en-KE"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w-KE" sz="2400" kern="100" dirty="0">
                <a:effectLst/>
                <a:latin typeface="Calibri" panose="020F0502020204030204" pitchFamily="34" charset="0"/>
                <a:ea typeface="Times New Roman" panose="02020603050405020304" pitchFamily="18" charset="0"/>
                <a:cs typeface="Times New Roman" panose="02020603050405020304" pitchFamily="18" charset="0"/>
              </a:rPr>
              <a:t>Jonah lead the revival in Nineveh. </a:t>
            </a:r>
            <a:endParaRPr lang="en-KE"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w-KE" sz="2400" kern="100" dirty="0">
                <a:effectLst/>
                <a:latin typeface="Calibri" panose="020F0502020204030204" pitchFamily="34" charset="0"/>
                <a:ea typeface="Times New Roman" panose="02020603050405020304" pitchFamily="18" charset="0"/>
                <a:cs typeface="Times New Roman" panose="02020603050405020304" pitchFamily="18" charset="0"/>
              </a:rPr>
              <a:t>There was revival at the coming of the Holy Spirit during Pentecost (Acts 2).  It gave birth to the early church. </a:t>
            </a:r>
            <a:r>
              <a:rPr lang="sw-KE" sz="1800" kern="1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KE" sz="1800" kern="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43587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4DFECA-C379-B6F6-0B37-9F188284E0A7}"/>
              </a:ext>
            </a:extLst>
          </p:cNvPr>
          <p:cNvSpPr>
            <a:spLocks noGrp="1"/>
          </p:cNvSpPr>
          <p:nvPr>
            <p:ph idx="1"/>
          </p:nvPr>
        </p:nvSpPr>
        <p:spPr>
          <a:xfrm>
            <a:off x="838200" y="825500"/>
            <a:ext cx="10515600" cy="5351463"/>
          </a:xfrm>
        </p:spPr>
        <p:txBody>
          <a:bodyPr>
            <a:normAutofit fontScale="92500" lnSpcReduction="10000"/>
          </a:bodyPr>
          <a:lstStyle/>
          <a:p>
            <a:pPr marL="0" indent="0">
              <a:buNone/>
            </a:pPr>
            <a:r>
              <a:rPr lang="en-KE" sz="2200" b="1"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Major revivals in the history of the church. </a:t>
            </a:r>
            <a:endParaRPr lang="en-KE" sz="2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en-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The First Great Awakening (c. 1730s–1740s) </a:t>
            </a:r>
            <a:endParaRPr lang="en-KE"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lvl="0" indent="0">
              <a:buNone/>
            </a:pPr>
            <a:r>
              <a:rPr lang="sw-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Known as great awakening in u.s and lead by Jonathan Edwards </a:t>
            </a:r>
            <a:endParaRPr lang="en-KE"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lvl="0" indent="0">
              <a:buNone/>
            </a:pPr>
            <a:r>
              <a:rPr lang="sw-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Known as evangelical revival in united kingdom and lead by John and charles Wesley and George Whitefield.  </a:t>
            </a:r>
            <a:endParaRPr lang="en-KE"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KE"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en-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The Second Great Awakening (c. 1790s–early 1800s) –</a:t>
            </a:r>
            <a:r>
              <a:rPr lang="sw-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 Charels Grandison Finny. It mainly within </a:t>
            </a:r>
            <a:r>
              <a:rPr lang="en-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the United State</a:t>
            </a:r>
            <a:r>
              <a:rPr lang="sw-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s. </a:t>
            </a:r>
            <a:endParaRPr lang="en-KE"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KE"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en-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The Welsh Revival (1904–1905) - </a:t>
            </a:r>
            <a:r>
              <a:rPr lang="sw-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R</a:t>
            </a:r>
            <a:r>
              <a:rPr lang="en-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evival in Wales led by Evan Roberts</a:t>
            </a:r>
            <a:r>
              <a:rPr lang="sw-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KE"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KE"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en-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The Azusa Street Revival (1906–1909) - Originat</a:t>
            </a:r>
            <a:r>
              <a:rPr lang="sw-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ed</a:t>
            </a:r>
            <a:r>
              <a:rPr lang="en-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 in Los Angeles, California</a:t>
            </a:r>
            <a:r>
              <a:rPr lang="sw-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 with William J. Seymour.  It m</a:t>
            </a:r>
            <a:r>
              <a:rPr lang="en-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arked the beginning of the Pentecostal movement</a:t>
            </a:r>
            <a:r>
              <a:rPr lang="sw-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 It empazised</a:t>
            </a:r>
            <a:r>
              <a:rPr lang="en-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 speaking in tongues and the empowerment of the Holy Spirit.</a:t>
            </a:r>
            <a:endParaRPr lang="en-KE"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KE"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en-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The East African Revival </a:t>
            </a:r>
            <a:r>
              <a:rPr lang="sw-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a:t>
            </a:r>
            <a:r>
              <a:rPr lang="en-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192</a:t>
            </a:r>
            <a:r>
              <a:rPr lang="sw-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9</a:t>
            </a:r>
            <a:r>
              <a:rPr lang="en-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–19</a:t>
            </a:r>
            <a:r>
              <a:rPr lang="sw-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70</a:t>
            </a:r>
            <a:r>
              <a:rPr lang="en-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s) –</a:t>
            </a:r>
            <a:r>
              <a:rPr lang="sw-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 Lead by missionary John Edward Church and simeon Nsibambi. It originated from Gahini in Rwanda </a:t>
            </a:r>
            <a:r>
              <a:rPr lang="en-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and spread across East Africa</a:t>
            </a:r>
            <a:endParaRPr lang="en-KE"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KE"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w-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Fiji Revival in the year 2000. It was a national revival that resulted even to the healing of the land. </a:t>
            </a:r>
            <a:endParaRPr lang="en-KE" sz="1800" kern="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0703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65B709-B453-CCB5-3C14-E1C8AF993D2C}"/>
              </a:ext>
            </a:extLst>
          </p:cNvPr>
          <p:cNvSpPr>
            <a:spLocks noGrp="1"/>
          </p:cNvSpPr>
          <p:nvPr>
            <p:ph idx="1"/>
          </p:nvPr>
        </p:nvSpPr>
        <p:spPr>
          <a:xfrm>
            <a:off x="563034" y="1449918"/>
            <a:ext cx="10515600" cy="5287963"/>
          </a:xfrm>
        </p:spPr>
        <p:txBody>
          <a:bodyPr>
            <a:normAutofit/>
          </a:bodyPr>
          <a:lstStyle/>
          <a:p>
            <a:pPr marL="0" indent="0">
              <a:buNone/>
            </a:pPr>
            <a:r>
              <a:rPr lang="en-KE" sz="2400" b="1"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Marks or characteristics of a revival </a:t>
            </a:r>
            <a:endParaRPr lang="en-KE"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sw-KE" sz="18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KE" sz="1800" kern="0" dirty="0">
                <a:effectLst/>
                <a:latin typeface="Calibri" panose="020F0502020204030204" pitchFamily="34" charset="0"/>
                <a:ea typeface="Times New Roman" panose="02020603050405020304" pitchFamily="18" charset="0"/>
                <a:cs typeface="Times New Roman" panose="02020603050405020304" pitchFamily="18" charset="0"/>
              </a:rPr>
              <a:t>Personal Holiness</a:t>
            </a:r>
            <a:r>
              <a:rPr lang="sw-KE" sz="1800" kern="0" dirty="0">
                <a:effectLst/>
                <a:latin typeface="Calibri" panose="020F0502020204030204" pitchFamily="34" charset="0"/>
                <a:ea typeface="Times New Roman" panose="02020603050405020304" pitchFamily="18" charset="0"/>
                <a:cs typeface="Times New Roman" panose="02020603050405020304" pitchFamily="18" charset="0"/>
              </a:rPr>
              <a:t>. P</a:t>
            </a:r>
            <a:r>
              <a:rPr lang="en-KE" sz="1800" kern="0" dirty="0">
                <a:effectLst/>
                <a:latin typeface="Calibri" panose="020F0502020204030204" pitchFamily="34" charset="0"/>
                <a:ea typeface="Times New Roman" panose="02020603050405020304" pitchFamily="18" charset="0"/>
                <a:cs typeface="Times New Roman" panose="02020603050405020304" pitchFamily="18" charset="0"/>
              </a:rPr>
              <a:t>ersonal repentance</a:t>
            </a:r>
            <a:r>
              <a:rPr lang="sw-KE" sz="1800" kern="0" dirty="0">
                <a:effectLst/>
                <a:latin typeface="Calibri" panose="020F0502020204030204" pitchFamily="34" charset="0"/>
                <a:ea typeface="Times New Roman" panose="02020603050405020304" pitchFamily="18" charset="0"/>
                <a:cs typeface="Times New Roman" panose="02020603050405020304" pitchFamily="18" charset="0"/>
              </a:rPr>
              <a:t> and </a:t>
            </a:r>
            <a:r>
              <a:rPr lang="en-KE" sz="1800" kern="0" dirty="0">
                <a:effectLst/>
                <a:latin typeface="Calibri" panose="020F0502020204030204" pitchFamily="34" charset="0"/>
                <a:ea typeface="Times New Roman" panose="02020603050405020304" pitchFamily="18" charset="0"/>
                <a:cs typeface="Times New Roman" panose="02020603050405020304" pitchFamily="18" charset="0"/>
              </a:rPr>
              <a:t>encounter with God.</a:t>
            </a:r>
            <a:endParaRPr lang="en-KE"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en-KE" sz="1800" kern="0" dirty="0">
                <a:effectLst/>
                <a:latin typeface="Calibri" panose="020F0502020204030204" pitchFamily="34" charset="0"/>
                <a:ea typeface="Times New Roman" panose="02020603050405020304" pitchFamily="18" charset="0"/>
                <a:cs typeface="Times New Roman" panose="02020603050405020304" pitchFamily="18" charset="0"/>
              </a:rPr>
              <a:t>Confession and Accountability: Believers confess</a:t>
            </a:r>
            <a:r>
              <a:rPr lang="sw-KE" sz="1800" kern="0" dirty="0">
                <a:effectLst/>
                <a:latin typeface="Calibri" panose="020F0502020204030204" pitchFamily="34" charset="0"/>
                <a:ea typeface="Times New Roman" panose="02020603050405020304" pitchFamily="18" charset="0"/>
                <a:cs typeface="Times New Roman" panose="02020603050405020304" pitchFamily="18" charset="0"/>
              </a:rPr>
              <a:t>ed</a:t>
            </a:r>
            <a:r>
              <a:rPr lang="en-KE" sz="1800" kern="0" dirty="0">
                <a:effectLst/>
                <a:latin typeface="Calibri" panose="020F0502020204030204" pitchFamily="34" charset="0"/>
                <a:ea typeface="Times New Roman" panose="02020603050405020304" pitchFamily="18" charset="0"/>
                <a:cs typeface="Times New Roman" panose="02020603050405020304" pitchFamily="18" charset="0"/>
              </a:rPr>
              <a:t> their sins openly</a:t>
            </a:r>
            <a:r>
              <a:rPr lang="sw-KE" sz="1800" kern="0" dirty="0">
                <a:effectLst/>
                <a:latin typeface="Calibri" panose="020F0502020204030204" pitchFamily="34" charset="0"/>
                <a:ea typeface="Times New Roman" panose="02020603050405020304" pitchFamily="18" charset="0"/>
                <a:cs typeface="Times New Roman" panose="02020603050405020304" pitchFamily="18" charset="0"/>
              </a:rPr>
              <a:t>. Believers were</a:t>
            </a:r>
            <a:r>
              <a:rPr lang="en-KE" sz="1800" kern="0" dirty="0">
                <a:effectLst/>
                <a:latin typeface="Calibri" panose="020F0502020204030204" pitchFamily="34" charset="0"/>
                <a:ea typeface="Times New Roman" panose="02020603050405020304" pitchFamily="18" charset="0"/>
                <a:cs typeface="Times New Roman" panose="02020603050405020304" pitchFamily="18" charset="0"/>
              </a:rPr>
              <a:t> held accountable by</a:t>
            </a:r>
            <a:r>
              <a:rPr lang="sw-KE" sz="1800" kern="0" dirty="0">
                <a:effectLst/>
                <a:latin typeface="Calibri" panose="020F0502020204030204" pitchFamily="34" charset="0"/>
                <a:ea typeface="Times New Roman" panose="02020603050405020304" pitchFamily="18" charset="0"/>
                <a:cs typeface="Times New Roman" panose="02020603050405020304" pitchFamily="18" charset="0"/>
              </a:rPr>
              <a:t> other</a:t>
            </a:r>
            <a:r>
              <a:rPr lang="en-KE" sz="1800" kern="0" dirty="0">
                <a:effectLst/>
                <a:latin typeface="Calibri" panose="020F0502020204030204" pitchFamily="34" charset="0"/>
                <a:ea typeface="Times New Roman" panose="02020603050405020304" pitchFamily="18" charset="0"/>
                <a:cs typeface="Times New Roman" panose="02020603050405020304" pitchFamily="18" charset="0"/>
              </a:rPr>
              <a:t> fellow</a:t>
            </a:r>
            <a:r>
              <a:rPr lang="sw-KE" sz="1800" kern="0" dirty="0">
                <a:effectLst/>
                <a:latin typeface="Calibri" panose="020F0502020204030204" pitchFamily="34" charset="0"/>
                <a:ea typeface="Times New Roman" panose="02020603050405020304" pitchFamily="18" charset="0"/>
                <a:cs typeface="Times New Roman" panose="02020603050405020304" pitchFamily="18" charset="0"/>
              </a:rPr>
              <a:t> beleivers. There was</a:t>
            </a:r>
            <a:r>
              <a:rPr lang="en-KE" sz="1800" kern="0" dirty="0">
                <a:effectLst/>
                <a:latin typeface="Calibri" panose="020F0502020204030204" pitchFamily="34" charset="0"/>
                <a:ea typeface="Times New Roman" panose="02020603050405020304" pitchFamily="18" charset="0"/>
                <a:cs typeface="Times New Roman" panose="02020603050405020304" pitchFamily="18" charset="0"/>
              </a:rPr>
              <a:t> a culture of transparency and accountability.</a:t>
            </a:r>
            <a:endParaRPr lang="en-KE"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en-KE" sz="1800" kern="0" dirty="0">
                <a:effectLst/>
                <a:latin typeface="Calibri" panose="020F0502020204030204" pitchFamily="34" charset="0"/>
                <a:ea typeface="Times New Roman" panose="02020603050405020304" pitchFamily="18" charset="0"/>
                <a:cs typeface="Times New Roman" panose="02020603050405020304" pitchFamily="18" charset="0"/>
              </a:rPr>
              <a:t>Focus on Evangelism: </a:t>
            </a:r>
            <a:r>
              <a:rPr lang="sw-KE" sz="1800" kern="0" dirty="0">
                <a:effectLst/>
                <a:latin typeface="Calibri" panose="020F0502020204030204" pitchFamily="34" charset="0"/>
                <a:ea typeface="Times New Roman" panose="02020603050405020304" pitchFamily="18" charset="0"/>
                <a:cs typeface="Times New Roman" panose="02020603050405020304" pitchFamily="18" charset="0"/>
              </a:rPr>
              <a:t>R</a:t>
            </a:r>
            <a:r>
              <a:rPr lang="en-KE" sz="1800" kern="0" dirty="0">
                <a:effectLst/>
                <a:latin typeface="Calibri" panose="020F0502020204030204" pitchFamily="34" charset="0"/>
                <a:ea typeface="Times New Roman" panose="02020603050405020304" pitchFamily="18" charset="0"/>
                <a:cs typeface="Times New Roman" panose="02020603050405020304" pitchFamily="18" charset="0"/>
              </a:rPr>
              <a:t>enewed passion for evangelism and mission work</a:t>
            </a:r>
            <a:r>
              <a:rPr lang="sw-KE" sz="1800" kern="0" dirty="0">
                <a:effectLst/>
                <a:latin typeface="Calibri" panose="020F0502020204030204" pitchFamily="34" charset="0"/>
                <a:ea typeface="Times New Roman" panose="02020603050405020304" pitchFamily="18" charset="0"/>
                <a:cs typeface="Times New Roman" panose="02020603050405020304" pitchFamily="18" charset="0"/>
              </a:rPr>
              <a:t>.</a:t>
            </a:r>
            <a:endParaRPr lang="en-KE"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sw-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W</a:t>
            </a:r>
            <a:r>
              <a:rPr lang="en-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idespread conversions or recommitments to faith</a:t>
            </a:r>
            <a:endParaRPr lang="en-KE"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en-KE" sz="1800" kern="0" dirty="0">
                <a:effectLst/>
                <a:latin typeface="Calibri" panose="020F0502020204030204" pitchFamily="34" charset="0"/>
                <a:ea typeface="Times New Roman" panose="02020603050405020304" pitchFamily="18" charset="0"/>
                <a:cs typeface="Times New Roman" panose="02020603050405020304" pitchFamily="18" charset="0"/>
              </a:rPr>
              <a:t>Intense Prayer and Worship: Prayer meetings were central to the revival, characterized by fervent inter. </a:t>
            </a:r>
            <a:endParaRPr lang="en-KE"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sw-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Fervent </a:t>
            </a:r>
            <a:r>
              <a:rPr lang="en-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worship</a:t>
            </a:r>
            <a:r>
              <a:rPr lang="sw-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 Introduction of new songs that marked worship celebration-revival songs. </a:t>
            </a:r>
            <a:endParaRPr lang="en-KE"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sw-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S</a:t>
            </a:r>
            <a:r>
              <a:rPr lang="en-KE" sz="1800" kern="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ocial or cultural reforms influenced by Christian values. </a:t>
            </a:r>
            <a:endParaRPr lang="en-KE"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en-KE" sz="1800" kern="0" dirty="0">
                <a:effectLst/>
                <a:latin typeface="Calibri" panose="020F0502020204030204" pitchFamily="34" charset="0"/>
                <a:ea typeface="Times New Roman" panose="02020603050405020304" pitchFamily="18" charset="0"/>
                <a:cs typeface="Times New Roman" panose="02020603050405020304" pitchFamily="18" charset="0"/>
              </a:rPr>
              <a:t>Discipleship and Discernment: The movemeuiding believers to grow in spiritual maturity and discern God's will for their lives. </a:t>
            </a:r>
            <a:endParaRPr lang="en-KE"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en-KE" sz="1800" kern="0" dirty="0">
                <a:effectLst/>
                <a:latin typeface="Calibri" panose="020F0502020204030204" pitchFamily="34" charset="0"/>
                <a:ea typeface="Times New Roman" panose="02020603050405020304" pitchFamily="18" charset="0"/>
                <a:cs typeface="Times New Roman" panose="02020603050405020304" pitchFamily="18" charset="0"/>
              </a:rPr>
              <a:t>Rejection of Sin and Worldliness: </a:t>
            </a:r>
            <a:r>
              <a:rPr lang="sw-KE" sz="1800" kern="0" dirty="0">
                <a:effectLst/>
                <a:latin typeface="Calibri" panose="020F0502020204030204" pitchFamily="34" charset="0"/>
                <a:ea typeface="Times New Roman" panose="02020603050405020304" pitchFamily="18" charset="0"/>
                <a:cs typeface="Times New Roman" panose="02020603050405020304" pitchFamily="18" charset="0"/>
              </a:rPr>
              <a:t>S</a:t>
            </a:r>
            <a:r>
              <a:rPr lang="en-KE" sz="1800" kern="0" dirty="0">
                <a:effectLst/>
                <a:latin typeface="Calibri" panose="020F0502020204030204" pitchFamily="34" charset="0"/>
                <a:ea typeface="Times New Roman" panose="02020603050405020304" pitchFamily="18" charset="0"/>
                <a:cs typeface="Times New Roman" panose="02020603050405020304" pitchFamily="18" charset="0"/>
              </a:rPr>
              <a:t>trong emphasis on rejecting sin and worldliness</a:t>
            </a:r>
            <a:r>
              <a:rPr lang="sw-KE" sz="1800" kern="0" dirty="0">
                <a:effectLst/>
                <a:latin typeface="Calibri" panose="020F0502020204030204" pitchFamily="34" charset="0"/>
                <a:ea typeface="Times New Roman" panose="02020603050405020304" pitchFamily="18" charset="0"/>
                <a:cs typeface="Times New Roman" panose="02020603050405020304" pitchFamily="18" charset="0"/>
              </a:rPr>
              <a:t>. B</a:t>
            </a:r>
            <a:r>
              <a:rPr lang="en-KE" sz="1800" kern="0" dirty="0">
                <a:effectLst/>
                <a:latin typeface="Calibri" panose="020F0502020204030204" pitchFamily="34" charset="0"/>
                <a:ea typeface="Times New Roman" panose="02020603050405020304" pitchFamily="18" charset="0"/>
                <a:cs typeface="Times New Roman" panose="02020603050405020304" pitchFamily="18" charset="0"/>
              </a:rPr>
              <a:t>elievers</a:t>
            </a:r>
            <a:r>
              <a:rPr lang="sw-KE" sz="1800" kern="0" dirty="0">
                <a:effectLst/>
                <a:latin typeface="Calibri" panose="020F0502020204030204" pitchFamily="34" charset="0"/>
                <a:ea typeface="Times New Roman" panose="02020603050405020304" pitchFamily="18" charset="0"/>
                <a:cs typeface="Times New Roman" panose="02020603050405020304" pitchFamily="18" charset="0"/>
              </a:rPr>
              <a:t> had pursue</a:t>
            </a:r>
            <a:r>
              <a:rPr lang="en-KE" sz="1800" kern="0" dirty="0">
                <a:effectLst/>
                <a:latin typeface="Calibri" panose="020F0502020204030204" pitchFamily="34" charset="0"/>
                <a:ea typeface="Times New Roman" panose="02020603050405020304" pitchFamily="18" charset="0"/>
                <a:cs typeface="Times New Roman" panose="02020603050405020304" pitchFamily="18" charset="0"/>
              </a:rPr>
              <a:t> holiness and purity in thought, word, and deed. </a:t>
            </a:r>
            <a:endParaRPr lang="en-KE"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en-KE" sz="1800" kern="0" dirty="0">
                <a:effectLst/>
                <a:latin typeface="Calibri" panose="020F0502020204030204" pitchFamily="34" charset="0"/>
                <a:ea typeface="Times New Roman" panose="02020603050405020304" pitchFamily="18" charset="0"/>
                <a:cs typeface="Times New Roman" panose="02020603050405020304" pitchFamily="18" charset="0"/>
              </a:rPr>
              <a:t>Unity and Reconciliation: </a:t>
            </a:r>
            <a:r>
              <a:rPr lang="sw-KE" sz="1800" kern="0" dirty="0">
                <a:effectLst/>
                <a:latin typeface="Calibri" panose="020F0502020204030204" pitchFamily="34" charset="0"/>
                <a:ea typeface="Times New Roman" panose="02020603050405020304" pitchFamily="18" charset="0"/>
                <a:cs typeface="Times New Roman" panose="02020603050405020304" pitchFamily="18" charset="0"/>
              </a:rPr>
              <a:t>U</a:t>
            </a:r>
            <a:r>
              <a:rPr lang="en-KE" sz="1800" kern="0" dirty="0">
                <a:effectLst/>
                <a:latin typeface="Calibri" panose="020F0502020204030204" pitchFamily="34" charset="0"/>
                <a:ea typeface="Times New Roman" panose="02020603050405020304" pitchFamily="18" charset="0"/>
                <a:cs typeface="Times New Roman" panose="02020603050405020304" pitchFamily="18" charset="0"/>
              </a:rPr>
              <a:t>nity and reconciliation among</a:t>
            </a:r>
            <a:r>
              <a:rPr lang="sw-KE" sz="1800" kern="0" dirty="0">
                <a:effectLst/>
                <a:latin typeface="Calibri" panose="020F0502020204030204" pitchFamily="34" charset="0"/>
                <a:ea typeface="Times New Roman" panose="02020603050405020304" pitchFamily="18" charset="0"/>
                <a:cs typeface="Times New Roman" panose="02020603050405020304" pitchFamily="18" charset="0"/>
              </a:rPr>
              <a:t> believers</a:t>
            </a:r>
            <a:r>
              <a:rPr lang="en-KE" sz="18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sw-KE" sz="1800" kern="0" dirty="0">
                <a:effectLst/>
                <a:latin typeface="Calibri" panose="020F0502020204030204" pitchFamily="34" charset="0"/>
                <a:ea typeface="Times New Roman" panose="02020603050405020304" pitchFamily="18" charset="0"/>
                <a:cs typeface="Times New Roman" panose="02020603050405020304" pitchFamily="18" charset="0"/>
              </a:rPr>
              <a:t>going beyond</a:t>
            </a:r>
            <a:r>
              <a:rPr lang="en-KE" sz="1800" kern="0" dirty="0">
                <a:effectLst/>
                <a:latin typeface="Calibri" panose="020F0502020204030204" pitchFamily="34" charset="0"/>
                <a:ea typeface="Times New Roman" panose="02020603050405020304" pitchFamily="18" charset="0"/>
                <a:cs typeface="Times New Roman" panose="02020603050405020304" pitchFamily="18" charset="0"/>
              </a:rPr>
              <a:t> denominatio</a:t>
            </a:r>
            <a:r>
              <a:rPr lang="sw-KE" sz="1800" kern="0" dirty="0">
                <a:effectLst/>
                <a:latin typeface="Calibri" panose="020F0502020204030204" pitchFamily="34" charset="0"/>
                <a:ea typeface="Times New Roman" panose="02020603050405020304" pitchFamily="18" charset="0"/>
                <a:cs typeface="Times New Roman" panose="02020603050405020304" pitchFamily="18" charset="0"/>
              </a:rPr>
              <a:t>n</a:t>
            </a:r>
            <a:r>
              <a:rPr lang="en-KE" sz="1800" kern="0" dirty="0">
                <a:effectLst/>
                <a:latin typeface="Calibri" panose="020F0502020204030204" pitchFamily="34" charset="0"/>
                <a:ea typeface="Times New Roman" panose="02020603050405020304" pitchFamily="18" charset="0"/>
                <a:cs typeface="Times New Roman" panose="02020603050405020304" pitchFamily="18" charset="0"/>
              </a:rPr>
              <a:t> and </a:t>
            </a:r>
            <a:r>
              <a:rPr lang="sw-KE" sz="1800" kern="0" dirty="0">
                <a:effectLst/>
                <a:latin typeface="Calibri" panose="020F0502020204030204" pitchFamily="34" charset="0"/>
                <a:ea typeface="Times New Roman" panose="02020603050405020304" pitchFamily="18" charset="0"/>
                <a:cs typeface="Times New Roman" panose="02020603050405020304" pitchFamily="18" charset="0"/>
              </a:rPr>
              <a:t>and status</a:t>
            </a:r>
            <a:r>
              <a:rPr lang="en-KE" sz="1800" kern="0" dirty="0">
                <a:effectLst/>
                <a:latin typeface="Calibri" panose="020F0502020204030204" pitchFamily="34" charset="0"/>
                <a:ea typeface="Times New Roman" panose="02020603050405020304" pitchFamily="18" charset="0"/>
                <a:cs typeface="Times New Roman" panose="02020603050405020304" pitchFamily="18" charset="0"/>
              </a:rPr>
              <a:t>.</a:t>
            </a:r>
            <a:endParaRPr lang="en-KE" sz="1800" kern="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10735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13</Slides>
  <Notes>0</Notes>
  <HiddenSlides>0</HiddenSlide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The Place of Christian Revival and Renewal in a Christian Life</vt:lpstr>
      <vt:lpstr>Introduction</vt:lpstr>
      <vt:lpstr>PowerPoint Presentation</vt:lpstr>
      <vt:lpstr>PowerPoint Presentation</vt:lpstr>
      <vt:lpstr>PowerPoint Presentation</vt:lpstr>
      <vt:lpstr>Indicators that God’s people need Revival</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Place of Christian Revival and Renewal in a Christian Life</dc:title>
  <dc:creator>justus mugambi</dc:creator>
  <cp:lastModifiedBy>justus mugambi</cp:lastModifiedBy>
  <cp:revision>3</cp:revision>
  <dcterms:created xsi:type="dcterms:W3CDTF">2024-02-12T18:12:59Z</dcterms:created>
  <dcterms:modified xsi:type="dcterms:W3CDTF">2024-02-13T05:27:01Z</dcterms:modified>
</cp:coreProperties>
</file>