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79" r:id="rId5"/>
    <p:sldId id="257" r:id="rId6"/>
    <p:sldId id="258" r:id="rId7"/>
    <p:sldId id="280" r:id="rId8"/>
    <p:sldId id="269" r:id="rId9"/>
    <p:sldId id="259" r:id="rId10"/>
    <p:sldId id="260" r:id="rId11"/>
    <p:sldId id="268" r:id="rId12"/>
    <p:sldId id="273" r:id="rId13"/>
    <p:sldId id="272" r:id="rId14"/>
    <p:sldId id="274" r:id="rId15"/>
    <p:sldId id="261" r:id="rId16"/>
    <p:sldId id="270" r:id="rId17"/>
    <p:sldId id="264" r:id="rId18"/>
    <p:sldId id="286" r:id="rId19"/>
    <p:sldId id="271" r:id="rId20"/>
    <p:sldId id="262" r:id="rId21"/>
    <p:sldId id="277" r:id="rId22"/>
    <p:sldId id="275" r:id="rId23"/>
    <p:sldId id="265" r:id="rId24"/>
    <p:sldId id="266" r:id="rId25"/>
    <p:sldId id="282" r:id="rId26"/>
    <p:sldId id="267" r:id="rId27"/>
    <p:sldId id="276" r:id="rId28"/>
    <p:sldId id="283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ROLE OF A CHRISTIAN TEACHER IN THE SCHOOL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SAMMY N. NJENGA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Teacher, Author, Pastor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0723933822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Worldly leadership is about POSITION, POWER AND PRESTIGE </a:t>
            </a:r>
            <a:r>
              <a:rPr lang="en-US" b="1" dirty="0" smtClean="0"/>
              <a:t>( spirit of the Pharisees ) </a:t>
            </a:r>
          </a:p>
          <a:p>
            <a:r>
              <a:rPr lang="en-US" b="1" dirty="0" smtClean="0"/>
              <a:t>Christian leadership about </a:t>
            </a:r>
            <a:r>
              <a:rPr lang="en-US" b="1" dirty="0" smtClean="0">
                <a:solidFill>
                  <a:schemeClr val="accent4"/>
                </a:solidFill>
              </a:rPr>
              <a:t>SERVICE/SACRIFICE</a:t>
            </a:r>
          </a:p>
          <a:p>
            <a:r>
              <a:rPr lang="en-US" b="1" dirty="0" smtClean="0"/>
              <a:t>The greatest is the one who serves, not the BOSS … </a:t>
            </a:r>
            <a:r>
              <a:rPr lang="en-US" b="1" dirty="0" smtClean="0">
                <a:solidFill>
                  <a:srgbClr val="7030A0"/>
                </a:solidFill>
              </a:rPr>
              <a:t>SERVANT LEADERSHIP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Mt 23:11 "But he who is greatest among you shall be your servant.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MARKET PLACE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Christianity in the </a:t>
            </a:r>
            <a:r>
              <a:rPr lang="en-US" b="1" dirty="0" smtClean="0">
                <a:solidFill>
                  <a:srgbClr val="7030A0"/>
                </a:solidFill>
              </a:rPr>
              <a:t>MARKET PLACE </a:t>
            </a:r>
            <a:r>
              <a:rPr lang="en-US" b="1" dirty="0" smtClean="0"/>
              <a:t>… you are not a Christian on Sunday but 24/7</a:t>
            </a:r>
          </a:p>
          <a:p>
            <a:r>
              <a:rPr lang="en-US" b="1" dirty="0" smtClean="0"/>
              <a:t>You are the light –salt - lamp (don’t hide your identity as a believer) . </a:t>
            </a:r>
            <a:r>
              <a:rPr lang="en-US" b="1" dirty="0" smtClean="0">
                <a:solidFill>
                  <a:srgbClr val="C00000"/>
                </a:solidFill>
              </a:rPr>
              <a:t>LET YOUR LIGHT SHINE</a:t>
            </a:r>
          </a:p>
          <a:p>
            <a:r>
              <a:rPr lang="en-US" b="1" dirty="0" smtClean="0"/>
              <a:t>Let your students know that you are born again. You cannot light a candle and hide it.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Express your faith in the way you do things</a:t>
            </a:r>
            <a:r>
              <a:rPr lang="en-US" b="1" dirty="0" smtClean="0"/>
              <a:t>, speak, dress … Make students enquire why you are different 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CHILDREN LEARN MORE BY SEEING THAN HEARING.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REINFORCE YOUR WORDS WITH YOUR LIFESTYLE </a:t>
            </a:r>
            <a:endParaRPr lang="en-US" b="1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Model Christ </a:t>
            </a:r>
            <a:r>
              <a:rPr lang="en-US" b="1" dirty="0" smtClean="0"/>
              <a:t>for them and speak when an opportunity  presents itself.</a:t>
            </a:r>
          </a:p>
          <a:p>
            <a:r>
              <a:rPr lang="en-US" b="1" dirty="0" smtClean="0"/>
              <a:t>Benevolence, kindness, genuine love … make them miss you – GAL 5:22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There should be no division between </a:t>
            </a:r>
            <a:r>
              <a:rPr lang="en-US" sz="3600" b="1" dirty="0" smtClean="0">
                <a:solidFill>
                  <a:srgbClr val="7030A0"/>
                </a:solidFill>
              </a:rPr>
              <a:t>SECULAR and SPITITUAL you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Col 3:17 </a:t>
            </a:r>
            <a:r>
              <a:rPr lang="en-US" sz="3600" b="1" dirty="0" smtClean="0"/>
              <a:t>And whatever you do in word or deed, do all in the name of the Lord Jesus, giving thanks to God the Father through Him.</a:t>
            </a:r>
          </a:p>
          <a:p>
            <a:r>
              <a:rPr lang="en-US" sz="3600" b="1" dirty="0" smtClean="0"/>
              <a:t>v23 And whatever you do, do it heartily, as to the Lord and not to men,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DON’T PREACH DURING LESSON TIME.</a:t>
            </a:r>
          </a:p>
          <a:p>
            <a:r>
              <a:rPr lang="en-US" b="1" dirty="0" smtClean="0"/>
              <a:t>Occasionally speak about your faith, church, salvation and give hope to students </a:t>
            </a:r>
            <a:r>
              <a:rPr lang="en-US" b="1" dirty="0" smtClean="0">
                <a:solidFill>
                  <a:srgbClr val="7030A0"/>
                </a:solidFill>
              </a:rPr>
              <a:t>– BE WISE AND TACTIFUL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Life skills lessons </a:t>
            </a:r>
            <a:r>
              <a:rPr lang="en-US" b="1" dirty="0" smtClean="0"/>
              <a:t>are perfect times for teaching the gospel.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G&amp;C </a:t>
            </a:r>
            <a:r>
              <a:rPr lang="en-US" b="1" dirty="0" smtClean="0"/>
              <a:t> is also good for presenting hope in the gospel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Teachers  are influencers, opinion shapers </a:t>
            </a:r>
            <a:r>
              <a:rPr lang="en-US" b="1" dirty="0" smtClean="0"/>
              <a:t>and have a big space in the lives of their students.</a:t>
            </a:r>
          </a:p>
          <a:p>
            <a:r>
              <a:rPr lang="en-US" b="1" dirty="0" smtClean="0"/>
              <a:t>They have </a:t>
            </a:r>
            <a:r>
              <a:rPr lang="en-US" b="1" dirty="0" smtClean="0">
                <a:solidFill>
                  <a:srgbClr val="7030A0"/>
                </a:solidFill>
              </a:rPr>
              <a:t>unlimited access to all students </a:t>
            </a:r>
            <a:r>
              <a:rPr lang="en-US" b="1" dirty="0" smtClean="0"/>
              <a:t>in the school – this a great privilege and responsibility bestowed to them by God by the state, parents and community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THIS IS STEWARDSHIP … Don’t waste the opportunity.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4000" b="1" dirty="0" smtClean="0"/>
              <a:t>1Co 4:1 Let a man so consider us, as </a:t>
            </a:r>
            <a:r>
              <a:rPr lang="en-US" sz="4000" b="1" dirty="0" smtClean="0">
                <a:solidFill>
                  <a:schemeClr val="accent4"/>
                </a:solidFill>
              </a:rPr>
              <a:t>servants</a:t>
            </a:r>
            <a:r>
              <a:rPr lang="en-US" sz="4000" b="1" dirty="0" smtClean="0"/>
              <a:t> of Christ and </a:t>
            </a:r>
            <a:r>
              <a:rPr lang="en-US" sz="4000" b="1" dirty="0" smtClean="0">
                <a:solidFill>
                  <a:schemeClr val="accent4"/>
                </a:solidFill>
              </a:rPr>
              <a:t>stewards</a:t>
            </a:r>
            <a:r>
              <a:rPr lang="en-US" sz="4000" b="1" dirty="0" smtClean="0"/>
              <a:t> of the mysteries of God.</a:t>
            </a:r>
          </a:p>
          <a:p>
            <a:r>
              <a:rPr lang="en-US" sz="4000" b="1" dirty="0" smtClean="0"/>
              <a:t>2 Moreover it is required in </a:t>
            </a:r>
            <a:r>
              <a:rPr lang="en-US" sz="4000" b="1" dirty="0" smtClean="0">
                <a:solidFill>
                  <a:schemeClr val="accent4"/>
                </a:solidFill>
              </a:rPr>
              <a:t>stewards that one be found faithful.</a:t>
            </a:r>
            <a:endParaRPr lang="en-US" sz="4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PEOPLE WHO ARE IN THE RIGHT PLACE AND RIGHT TIME BUT THEY DON’T KNOW OR RECOGNISE IT (teachers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RIGHT TIME + RIGHT TIME =</a:t>
            </a:r>
            <a:r>
              <a:rPr lang="en-US" b="1" dirty="0" smtClean="0">
                <a:solidFill>
                  <a:srgbClr val="7030A0"/>
                </a:solidFill>
              </a:rPr>
              <a:t>OPPORTUNITY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/>
              <a:t>See and seize </a:t>
            </a:r>
            <a:r>
              <a:rPr lang="en-US" b="1" dirty="0" smtClean="0"/>
              <a:t>opportunity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WE DON’T WALK BY SIGHT BUT BY FAITH</a:t>
            </a:r>
          </a:p>
          <a:p>
            <a:r>
              <a:rPr lang="en-US" sz="3600" b="1" dirty="0" smtClean="0"/>
              <a:t>Don’t wait for feeling right or motivation. JUST DO IT.  </a:t>
            </a:r>
            <a:r>
              <a:rPr lang="en-US" sz="3600" b="1" dirty="0" smtClean="0">
                <a:solidFill>
                  <a:srgbClr val="FF0000"/>
                </a:solidFill>
              </a:rPr>
              <a:t>Act</a:t>
            </a:r>
            <a:r>
              <a:rPr lang="en-US" sz="3600" b="1" dirty="0" smtClean="0"/>
              <a:t> yourself into </a:t>
            </a:r>
            <a:r>
              <a:rPr lang="en-US" sz="3600" b="1" dirty="0" smtClean="0">
                <a:solidFill>
                  <a:srgbClr val="FF0000"/>
                </a:solidFill>
              </a:rPr>
              <a:t>feelings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Don’t  just see things happen, Make thing happen by giving </a:t>
            </a:r>
            <a:r>
              <a:rPr lang="en-US" sz="3600" b="1" dirty="0" smtClean="0">
                <a:solidFill>
                  <a:srgbClr val="FF0000"/>
                </a:solidFill>
              </a:rPr>
              <a:t>IDEAS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BEST TEACHERS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WHO IS THE TEACHER YOU LOVED MOST IS HIGH SCHOOL?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WHO IS THE TEACHER WHO INFLUENCED YOU THE GREATEST?</a:t>
            </a:r>
          </a:p>
          <a:p>
            <a:r>
              <a:rPr lang="en-US" b="1" dirty="0" smtClean="0"/>
              <a:t>WHO IS THE TEACHER YOU REMEMBER MOST?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LEADER OR FOLLOWER?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John Maxwell </a:t>
            </a:r>
            <a:r>
              <a:rPr lang="en-US" b="1" dirty="0" smtClean="0"/>
              <a:t>- there are five levels of influence: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Influencing  </a:t>
            </a:r>
            <a:r>
              <a:rPr lang="en-US" b="1" u="sng" dirty="0" smtClean="0"/>
              <a:t>everyone/crowd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Influencing  </a:t>
            </a:r>
            <a:r>
              <a:rPr lang="en-US" b="1" u="sng" dirty="0" smtClean="0"/>
              <a:t>those over them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Influencing  </a:t>
            </a:r>
            <a:r>
              <a:rPr lang="en-US" b="1" u="sng" dirty="0" smtClean="0"/>
              <a:t>those besides them – peers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Influencing  </a:t>
            </a:r>
            <a:r>
              <a:rPr lang="en-US" b="1" u="sng" dirty="0" smtClean="0"/>
              <a:t>those under them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Influencing  </a:t>
            </a:r>
            <a:r>
              <a:rPr lang="en-US" b="1" u="sng" dirty="0" smtClean="0"/>
              <a:t>no one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IS YOUR LEVEL OF INFLUENCE IN SCHOOL?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EQUIPPING PEOPLE  is the highest level of influence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 teach students how to pray</a:t>
            </a:r>
          </a:p>
          <a:p>
            <a:r>
              <a:rPr lang="en-US" sz="4000" b="1" dirty="0" smtClean="0"/>
              <a:t> Bible study </a:t>
            </a:r>
          </a:p>
          <a:p>
            <a:r>
              <a:rPr lang="en-US" sz="4000" b="1" dirty="0" smtClean="0"/>
              <a:t>fellowship with them</a:t>
            </a:r>
          </a:p>
          <a:p>
            <a:r>
              <a:rPr lang="en-US" sz="4000" b="1" dirty="0" smtClean="0"/>
              <a:t> love them</a:t>
            </a:r>
          </a:p>
          <a:p>
            <a:r>
              <a:rPr lang="en-US" sz="4000" b="1" dirty="0" smtClean="0"/>
              <a:t>Be the good </a:t>
            </a:r>
            <a:r>
              <a:rPr lang="en-US" sz="4000" b="1" dirty="0" err="1" smtClean="0"/>
              <a:t>samaritan</a:t>
            </a:r>
            <a:endParaRPr lang="en-US" sz="4000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 pray with them</a:t>
            </a:r>
          </a:p>
          <a:p>
            <a:r>
              <a:rPr lang="en-US" sz="4000" b="1" dirty="0" smtClean="0"/>
              <a:t> encourage them</a:t>
            </a:r>
          </a:p>
          <a:p>
            <a:r>
              <a:rPr lang="en-US" sz="4000" b="1" dirty="0" smtClean="0"/>
              <a:t> listen to them</a:t>
            </a:r>
          </a:p>
          <a:p>
            <a:r>
              <a:rPr lang="en-US" sz="4000" b="1" dirty="0" smtClean="0"/>
              <a:t> open your life to them (testimony)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ATTEND CU </a:t>
            </a:r>
            <a:r>
              <a:rPr lang="en-US" b="1" dirty="0" smtClean="0"/>
              <a:t>meetings without being invited – identify with them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PEOPLE DON’T CARE HOW MUCH YOU KNOW UNTIL THEY KNOW HOW MUCH YOU CARE- John Maxwell.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Seek to understand the students, know their needs, love them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Study, research in order to understand the students world.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How do you influence students?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MODELLING  - </a:t>
            </a:r>
            <a:r>
              <a:rPr lang="en-US" sz="3600" b="1" dirty="0" smtClean="0"/>
              <a:t>lifestyle, character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MENTOR ING  - </a:t>
            </a:r>
            <a:r>
              <a:rPr lang="en-US" sz="3600" b="1" dirty="0" smtClean="0"/>
              <a:t>walk with them, correct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MOTIVATING  - </a:t>
            </a:r>
            <a:r>
              <a:rPr lang="en-US" sz="3600" b="1" dirty="0" smtClean="0"/>
              <a:t>encourage, approve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MONITORING – </a:t>
            </a:r>
            <a:r>
              <a:rPr lang="en-US" sz="3600" b="1" dirty="0" smtClean="0"/>
              <a:t>find out their progress, coach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All these can be done in class and do not need a title or position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Avoid secular influence from </a:t>
            </a:r>
            <a:r>
              <a:rPr lang="en-US" sz="4000" b="1" dirty="0" smtClean="0">
                <a:solidFill>
                  <a:srgbClr val="C00000"/>
                </a:solidFill>
              </a:rPr>
              <a:t>staffroom. </a:t>
            </a:r>
            <a:r>
              <a:rPr lang="en-US" sz="4000" b="1" dirty="0" smtClean="0"/>
              <a:t>There are so many statements in the staffroom that are anti Christian</a:t>
            </a:r>
            <a:r>
              <a:rPr lang="en-US" sz="4000" b="1" dirty="0" smtClean="0"/>
              <a:t>.</a:t>
            </a:r>
            <a:endParaRPr lang="en-US" sz="4000" b="1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‘TEACH AND GO HOME’ </a:t>
            </a:r>
            <a:r>
              <a:rPr lang="en-US" sz="3600" b="1" dirty="0" smtClean="0"/>
              <a:t>is not for christian teachers … </a:t>
            </a:r>
            <a:r>
              <a:rPr lang="en-US" sz="3600" b="1" dirty="0" smtClean="0">
                <a:solidFill>
                  <a:srgbClr val="7030A0"/>
                </a:solidFill>
              </a:rPr>
              <a:t>BE AVAILABLE</a:t>
            </a:r>
          </a:p>
          <a:p>
            <a:r>
              <a:rPr lang="en-US" sz="3600" b="1" dirty="0" smtClean="0"/>
              <a:t>You </a:t>
            </a:r>
            <a:r>
              <a:rPr lang="en-US" sz="3600" b="1" dirty="0" smtClean="0"/>
              <a:t>don’t just work for money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John 17:16 </a:t>
            </a:r>
            <a:r>
              <a:rPr lang="en-US" sz="3600" b="1" i="1" dirty="0" smtClean="0"/>
              <a:t>"They are not of the world, just as I am not of the world.</a:t>
            </a:r>
            <a:endParaRPr lang="en-US" sz="3600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BE AVAILABLE FOR YOUR STUDENTS</a:t>
            </a:r>
          </a:p>
          <a:p>
            <a:r>
              <a:rPr lang="en-US" sz="4000" b="1" dirty="0" smtClean="0">
                <a:solidFill>
                  <a:srgbClr val="7030A0"/>
                </a:solidFill>
              </a:rPr>
              <a:t>INVESTING TIME WITH STUDENTS IS THE MAIN DIFFERENCE BETWEEN IMPACTFUL AND NON IMPACTFUL TEACHERS.</a:t>
            </a:r>
          </a:p>
          <a:p>
            <a:r>
              <a:rPr lang="en-US" sz="4000" b="1" dirty="0" smtClean="0"/>
              <a:t>INVEST IN ETERNITY</a:t>
            </a:r>
            <a:endParaRPr lang="en-US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Roles of CU Patron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Help the CU patron except the administrative roles:</a:t>
            </a:r>
          </a:p>
          <a:p>
            <a:pPr lvl="0">
              <a:buNone/>
            </a:pPr>
            <a:r>
              <a:rPr lang="en-US" b="1" dirty="0" smtClean="0"/>
              <a:t>1. </a:t>
            </a:r>
            <a:r>
              <a:rPr lang="en-US" sz="4000" b="1" dirty="0" smtClean="0"/>
              <a:t>Shepherding – you are actually the pastor and spiritual leader of the school</a:t>
            </a:r>
          </a:p>
          <a:p>
            <a:pPr lvl="0">
              <a:buNone/>
            </a:pPr>
            <a:r>
              <a:rPr lang="en-US" sz="4000" b="1" dirty="0" smtClean="0"/>
              <a:t>2. Advise the CU officials- offering guidance and counseling</a:t>
            </a:r>
          </a:p>
          <a:p>
            <a:pPr lvl="0">
              <a:buNone/>
            </a:pPr>
            <a:r>
              <a:rPr lang="en-US" sz="4000" b="1" dirty="0" smtClean="0"/>
              <a:t>3. A discipler -You have a role to disciple the students one by one.  </a:t>
            </a:r>
            <a:endParaRPr lang="en-US" sz="4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Help the CU patron except the administrative roles: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4. Accompanying students for outings </a:t>
            </a:r>
          </a:p>
          <a:p>
            <a:pPr>
              <a:buNone/>
            </a:pPr>
            <a:r>
              <a:rPr lang="en-US" b="1" dirty="0" smtClean="0"/>
              <a:t>5. Join the CU members during their meetings and fellowship with them even if you are not the preacher.</a:t>
            </a:r>
          </a:p>
          <a:p>
            <a:pPr>
              <a:buNone/>
            </a:pPr>
            <a:r>
              <a:rPr lang="en-US" b="1" dirty="0" smtClean="0"/>
              <a:t>6. Identify the students’ spiritual needs and address them. </a:t>
            </a:r>
          </a:p>
          <a:p>
            <a:pPr>
              <a:buNone/>
            </a:pPr>
            <a:r>
              <a:rPr lang="en-US" b="1" dirty="0" smtClean="0"/>
              <a:t>7. Ensure that there is unity of all believers in school </a:t>
            </a:r>
          </a:p>
          <a:p>
            <a:pPr>
              <a:buNone/>
            </a:pPr>
            <a:r>
              <a:rPr lang="en-US" b="1" dirty="0" smtClean="0"/>
              <a:t>8. Watch over cultic and occultist tendencies  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cu patron needs to </a:t>
            </a:r>
            <a:r>
              <a:rPr lang="en-US" sz="3600" b="1" dirty="0" smtClean="0">
                <a:solidFill>
                  <a:srgbClr val="FF0000"/>
                </a:solidFill>
              </a:rPr>
              <a:t>learn delegation </a:t>
            </a:r>
            <a:r>
              <a:rPr lang="en-US" sz="3600" b="1" dirty="0" smtClean="0"/>
              <a:t>– work with other Christian teachers – </a:t>
            </a:r>
            <a:r>
              <a:rPr lang="en-US" sz="3600" b="1" dirty="0" smtClean="0">
                <a:solidFill>
                  <a:srgbClr val="FF0000"/>
                </a:solidFill>
              </a:rPr>
              <a:t>BUILD A TEAM</a:t>
            </a:r>
          </a:p>
          <a:p>
            <a:r>
              <a:rPr lang="en-US" sz="3600" b="1" dirty="0" smtClean="0"/>
              <a:t>This will help you avoid burn out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Train other Christian teachers </a:t>
            </a:r>
            <a:r>
              <a:rPr lang="en-US" sz="3600" b="1" dirty="0" smtClean="0"/>
              <a:t>in students ministry – </a:t>
            </a:r>
            <a:r>
              <a:rPr lang="en-US" sz="3600" b="1" dirty="0" smtClean="0">
                <a:solidFill>
                  <a:srgbClr val="7030A0"/>
                </a:solidFill>
              </a:rPr>
              <a:t>DON’T WORK ALONE</a:t>
            </a:r>
          </a:p>
          <a:p>
            <a:r>
              <a:rPr lang="en-US" sz="3600" b="1" dirty="0" smtClean="0"/>
              <a:t>Identify Christian teachers in your school and induce them to the CU.</a:t>
            </a:r>
            <a:endParaRPr lang="en-US" sz="36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Mt 28:19 "</a:t>
            </a:r>
            <a:r>
              <a:rPr lang="en-US" sz="4000" b="1" dirty="0" smtClean="0">
                <a:solidFill>
                  <a:srgbClr val="FF0000"/>
                </a:solidFill>
              </a:rPr>
              <a:t>Go therefore and make disciples </a:t>
            </a:r>
            <a:r>
              <a:rPr lang="en-US" sz="4000" b="1" dirty="0" smtClean="0"/>
              <a:t>of all the nations, baptizing them in the name of the Father and of the Son and of the Holy Spirit,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20 "teaching them to observe all things </a:t>
            </a:r>
            <a:r>
              <a:rPr lang="en-US" sz="4000" b="1" dirty="0" smtClean="0"/>
              <a:t>that I have commanded you; and lo, </a:t>
            </a:r>
            <a:r>
              <a:rPr lang="en-US" sz="4000" b="1" dirty="0" smtClean="0">
                <a:solidFill>
                  <a:srgbClr val="FF0000"/>
                </a:solidFill>
              </a:rPr>
              <a:t>I am with you always, even to the end of the age." </a:t>
            </a:r>
            <a:r>
              <a:rPr lang="en-US" sz="4000" b="1" dirty="0" smtClean="0"/>
              <a:t>Amen.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b="1" dirty="0" smtClean="0"/>
              <a:t>WHAT IS THE ROLE OF A SAVED TEACHER IN SCHOOL?</a:t>
            </a:r>
          </a:p>
          <a:p>
            <a:r>
              <a:rPr lang="en-US" b="1" dirty="0" smtClean="0"/>
              <a:t>CAN A NON – PATRON TEACHER IS A SCHOOL BE  EFFECTVE  IN THE CU?</a:t>
            </a:r>
          </a:p>
          <a:p>
            <a:r>
              <a:rPr lang="en-US" b="1" dirty="0" smtClean="0"/>
              <a:t>WHAT ARE THE BOUNDARIES OF A NON PATRON CHRISTIAN TEACHER IN SCHOOL?</a:t>
            </a:r>
          </a:p>
          <a:p>
            <a:r>
              <a:rPr lang="en-US" b="1" dirty="0" smtClean="0"/>
              <a:t>HOW CAN THE CU PATRON INVOLVE THE OTHER CHRISTAIN TEACHERS IN SCHOOL?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THE    </a:t>
            </a:r>
            <a:r>
              <a:rPr lang="en-US" dirty="0" smtClean="0"/>
              <a:t>END</a:t>
            </a:r>
          </a:p>
          <a:p>
            <a:endParaRPr lang="en-US" dirty="0" smtClean="0"/>
          </a:p>
          <a:p>
            <a:r>
              <a:rPr lang="en-US" dirty="0" smtClean="0"/>
              <a:t>GOD BLESS YOU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A COPY – 0723933822 /KSCF HQ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Mt 5:13  </a:t>
            </a:r>
            <a:r>
              <a:rPr lang="en-US" b="1" dirty="0" smtClean="0">
                <a:solidFill>
                  <a:srgbClr val="FF0000"/>
                </a:solidFill>
              </a:rPr>
              <a:t>"You are the salt of the earth</a:t>
            </a:r>
            <a:r>
              <a:rPr lang="en-US" b="1" dirty="0" smtClean="0"/>
              <a:t>; but if the salt loses its flavor, how shall it be seasoned? It is then good for nothing but to be thrown out and trampled underfoot by men.</a:t>
            </a:r>
          </a:p>
          <a:p>
            <a:r>
              <a:rPr lang="en-US" b="1" dirty="0" smtClean="0"/>
              <a:t>14 "</a:t>
            </a:r>
            <a:r>
              <a:rPr lang="en-US" b="1" dirty="0" smtClean="0">
                <a:solidFill>
                  <a:srgbClr val="FF0000"/>
                </a:solidFill>
              </a:rPr>
              <a:t>You are the light of the world</a:t>
            </a:r>
            <a:r>
              <a:rPr lang="en-US" b="1" dirty="0" smtClean="0"/>
              <a:t>. A city that is set on a hill cannot be hidden.</a:t>
            </a:r>
          </a:p>
          <a:p>
            <a:r>
              <a:rPr lang="en-US" b="1" dirty="0" smtClean="0"/>
              <a:t>15 </a:t>
            </a:r>
            <a:r>
              <a:rPr lang="en-US" b="1" dirty="0" smtClean="0">
                <a:solidFill>
                  <a:srgbClr val="FF0000"/>
                </a:solidFill>
              </a:rPr>
              <a:t>"Nor do they light a lamp and put it under a basket,</a:t>
            </a:r>
            <a:r>
              <a:rPr lang="en-US" b="1" dirty="0" smtClean="0"/>
              <a:t> but on a </a:t>
            </a:r>
            <a:r>
              <a:rPr lang="en-US" b="1" dirty="0" err="1" smtClean="0"/>
              <a:t>lampstand</a:t>
            </a:r>
            <a:r>
              <a:rPr lang="en-US" b="1" dirty="0" smtClean="0"/>
              <a:t>, and it gives light to all who are in the house.</a:t>
            </a:r>
          </a:p>
          <a:p>
            <a:r>
              <a:rPr lang="en-US" b="1" dirty="0" smtClean="0"/>
              <a:t>16 </a:t>
            </a:r>
            <a:r>
              <a:rPr lang="en-US" b="1" dirty="0" smtClean="0">
                <a:solidFill>
                  <a:srgbClr val="FF0000"/>
                </a:solidFill>
              </a:rPr>
              <a:t>"Let your light so shine before men, </a:t>
            </a:r>
            <a:r>
              <a:rPr lang="en-US" b="1" dirty="0" smtClean="0"/>
              <a:t>that they may see your good works and glorify your Father in heaven.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book of Esther provides a good foundation for our lesson today.</a:t>
            </a:r>
          </a:p>
          <a:p>
            <a:r>
              <a:rPr lang="en-US" b="1" dirty="0" smtClean="0"/>
              <a:t>God is not mentioned anywhere in Esther but His influence and power is seen everywhere </a:t>
            </a:r>
            <a:r>
              <a:rPr lang="en-US" b="1" dirty="0" smtClean="0">
                <a:solidFill>
                  <a:srgbClr val="7030A0"/>
                </a:solidFill>
              </a:rPr>
              <a:t>as he </a:t>
            </a:r>
            <a:r>
              <a:rPr lang="en-US" b="1" dirty="0" smtClean="0">
                <a:solidFill>
                  <a:schemeClr val="accent2"/>
                </a:solidFill>
              </a:rPr>
              <a:t>influences Decisions </a:t>
            </a:r>
            <a:r>
              <a:rPr lang="en-US" b="1" dirty="0" smtClean="0">
                <a:solidFill>
                  <a:srgbClr val="7030A0"/>
                </a:solidFill>
              </a:rPr>
              <a:t>and the </a:t>
            </a:r>
            <a:r>
              <a:rPr lang="en-US" b="1" dirty="0" smtClean="0">
                <a:solidFill>
                  <a:schemeClr val="accent2"/>
                </a:solidFill>
              </a:rPr>
              <a:t>Way things are done </a:t>
            </a:r>
            <a:r>
              <a:rPr lang="en-US" b="1" dirty="0" smtClean="0"/>
              <a:t>in Persia.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Could that be the role of a christian teacher?</a:t>
            </a:r>
          </a:p>
          <a:p>
            <a:r>
              <a:rPr lang="en-US" b="1" dirty="0" smtClean="0"/>
              <a:t>Mordecai is a model of a christian teacher who </a:t>
            </a:r>
            <a:r>
              <a:rPr lang="en-US" b="1" dirty="0" smtClean="0">
                <a:solidFill>
                  <a:schemeClr val="accent2"/>
                </a:solidFill>
              </a:rPr>
              <a:t>have no title or position </a:t>
            </a:r>
            <a:r>
              <a:rPr lang="en-US" b="1" dirty="0" smtClean="0"/>
              <a:t>yet influencing everything.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TAKE YOUR PLACE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Esther 4:13 </a:t>
            </a:r>
            <a:r>
              <a:rPr lang="en-US" b="1" dirty="0" smtClean="0"/>
              <a:t>And Mordecai told them to answer Esther: "Do not think in your heart that you will escape in the king's palace any more than all the other Jews.</a:t>
            </a:r>
          </a:p>
          <a:p>
            <a:r>
              <a:rPr lang="en-US" b="1" dirty="0" smtClean="0"/>
              <a:t>14 "</a:t>
            </a:r>
            <a:r>
              <a:rPr lang="en-US" b="1" dirty="0" smtClean="0">
                <a:solidFill>
                  <a:srgbClr val="C00000"/>
                </a:solidFill>
              </a:rPr>
              <a:t>For if you remain completely silent at this time, </a:t>
            </a:r>
            <a:r>
              <a:rPr lang="en-US" b="1" dirty="0" smtClean="0"/>
              <a:t>relief and deliverance will arise for the Jews from another place, but you and your father's house will perish</a:t>
            </a:r>
            <a:r>
              <a:rPr lang="en-US" b="1" dirty="0" smtClean="0">
                <a:solidFill>
                  <a:srgbClr val="C00000"/>
                </a:solidFill>
              </a:rPr>
              <a:t>. Yet who knows whether you have come to the kingdom for such a time as this?“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Christian faith is not personal but public </a:t>
            </a:r>
            <a:r>
              <a:rPr lang="en-US" b="1" dirty="0" smtClean="0">
                <a:solidFill>
                  <a:srgbClr val="7030A0"/>
                </a:solidFill>
              </a:rPr>
              <a:t>… like manna, if you keep it, it spoils.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MAY YOUR FAITH BETRAY YOU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Fellow  gatekeepers knew that Mordecai was stubborn about his faith – he never kept it secret.</a:t>
            </a:r>
          </a:p>
          <a:p>
            <a:r>
              <a:rPr lang="en-US" b="1" dirty="0" smtClean="0"/>
              <a:t>Even Haman (the Principal) knew that Mordecai was different and could not bow to him (</a:t>
            </a:r>
            <a:r>
              <a:rPr lang="en-US" b="1" dirty="0" smtClean="0">
                <a:solidFill>
                  <a:srgbClr val="FF0000"/>
                </a:solidFill>
              </a:rPr>
              <a:t>Does your principal, HOD, know that you are saved)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IT IS NOT GOOD TO KEEP QUIET AND STAY ALOOF </a:t>
            </a:r>
            <a:r>
              <a:rPr lang="en-US" b="1" dirty="0" smtClean="0"/>
              <a:t>in the name of humility.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There is divine reason why God put you in that school at such a time as this.</a:t>
            </a:r>
          </a:p>
          <a:p>
            <a:r>
              <a:rPr lang="en-US" b="1" dirty="0" smtClean="0"/>
              <a:t> Discover that you are there on divine mission … not only to teach and earn a salary – </a:t>
            </a:r>
            <a:r>
              <a:rPr lang="en-US" b="1" dirty="0" smtClean="0">
                <a:solidFill>
                  <a:srgbClr val="C00000"/>
                </a:solidFill>
              </a:rPr>
              <a:t>you are a MISSIONARY commissioned by Christ </a:t>
            </a:r>
            <a:r>
              <a:rPr lang="en-US" b="1" dirty="0" smtClean="0"/>
              <a:t>to influence students for Christ (unseen work)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Mordecai continued to influence Esther  in the palace even though he was a </a:t>
            </a:r>
            <a:r>
              <a:rPr lang="en-US" b="1" dirty="0" smtClean="0">
                <a:solidFill>
                  <a:srgbClr val="FF0000"/>
                </a:solidFill>
              </a:rPr>
              <a:t>gate keeper.</a:t>
            </a:r>
          </a:p>
          <a:p>
            <a:r>
              <a:rPr lang="en-US" b="1" dirty="0" smtClean="0"/>
              <a:t>He never suffered inferiority complex</a:t>
            </a:r>
            <a:r>
              <a:rPr lang="en-US" b="1" dirty="0" smtClean="0">
                <a:solidFill>
                  <a:srgbClr val="7030A0"/>
                </a:solidFill>
              </a:rPr>
              <a:t>. People with inferiority complex never achieve much </a:t>
            </a:r>
            <a:r>
              <a:rPr lang="en-US" b="1" dirty="0" smtClean="0"/>
              <a:t>…they only complain, lament and murmur and get bitter with people.</a:t>
            </a:r>
          </a:p>
          <a:p>
            <a:r>
              <a:rPr lang="en-US" b="1" dirty="0" smtClean="0"/>
              <a:t>If you know your </a:t>
            </a:r>
            <a:r>
              <a:rPr lang="en-US" b="1" dirty="0" smtClean="0">
                <a:solidFill>
                  <a:srgbClr val="C00000"/>
                </a:solidFill>
              </a:rPr>
              <a:t>position , identity,  authority and calling in CHRIST,</a:t>
            </a:r>
            <a:r>
              <a:rPr lang="en-US" b="1" dirty="0" smtClean="0"/>
              <a:t> you play your role without fear or intimidation (Mordecai did that)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19283</TotalTime>
  <Words>1532</Words>
  <Application>Microsoft Office PowerPoint</Application>
  <PresentationFormat>On-screen Show (4:3)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ROLE OF A CHRISTIAN TEACHER IN THE SCHOOL</vt:lpstr>
      <vt:lpstr>Slide 2</vt:lpstr>
      <vt:lpstr>SCOPE</vt:lpstr>
      <vt:lpstr>Slide 4</vt:lpstr>
      <vt:lpstr>Slide 5</vt:lpstr>
      <vt:lpstr>TAKE YOUR PLACE</vt:lpstr>
      <vt:lpstr>Slide 7</vt:lpstr>
      <vt:lpstr>Slide 8</vt:lpstr>
      <vt:lpstr>Slide 9</vt:lpstr>
      <vt:lpstr>Slide 10</vt:lpstr>
      <vt:lpstr>MARKET PLACE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BEST TEACHERS </vt:lpstr>
      <vt:lpstr>LEADER OR FOLLOWER?</vt:lpstr>
      <vt:lpstr>EQUIPPING PEOPLE  is the highest level of influence</vt:lpstr>
      <vt:lpstr>Slide 22</vt:lpstr>
      <vt:lpstr>Slide 23</vt:lpstr>
      <vt:lpstr>Slide 24</vt:lpstr>
      <vt:lpstr>Slide 25</vt:lpstr>
      <vt:lpstr>Roles of CU Patron</vt:lpstr>
      <vt:lpstr> Help the CU patron except the administrative roles: </vt:lpstr>
      <vt:lpstr>Slide 28</vt:lpstr>
      <vt:lpstr>GREAT COMMISSION</vt:lpstr>
      <vt:lpstr>Slide 30</vt:lpstr>
      <vt:lpstr>ORDER A COPY – 0723933822 /KSCF HQ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A CHRISTIAN TEACHER IN THE SCHOOL</dc:title>
  <dc:creator>SAMMY NJENGA</dc:creator>
  <cp:lastModifiedBy>SAMMY NJENGA</cp:lastModifiedBy>
  <cp:revision>16</cp:revision>
  <dcterms:created xsi:type="dcterms:W3CDTF">2006-08-16T00:00:00Z</dcterms:created>
  <dcterms:modified xsi:type="dcterms:W3CDTF">2025-09-07T19:16:23Z</dcterms:modified>
</cp:coreProperties>
</file>